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616"/>
    <a:srgbClr val="FF6565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179ED-52B6-6948-AE1F-D665AFE9A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47D2F4-39C3-671C-743F-79F5D1F47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3D7EDE-1CAE-B467-17F5-F67C9913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3C1427-EB9C-6549-8221-6009C2E8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978356-0C65-02E3-13CD-CB5E505D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0894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B4A388-EEE5-7E19-F2E6-E78638D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679330-0FE7-D545-DAD0-3E8CBA532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AA72F1-9388-3BCF-6FEC-8F48F693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DA6DC6-21F9-B11E-52B6-845748B2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AA3AF-53B4-CBB1-C807-13CA34C3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8444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744DAE-0836-A484-B5CB-53AC2A41E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82D7F3-78CB-0C63-62E6-077966CC5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BCC96C-44EA-7C38-5632-11AF17AA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FCC8F1-6056-04E5-B8A1-576F770F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B8BA1B-75CF-DAEB-60FF-35D48380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8813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5F12F-2891-97CE-33F1-0EF91665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13E96D-8623-8AA2-60E0-9C346515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C070BD-69D9-EE04-AAF5-6A5BDA86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933F3-F358-EBE8-8D7E-9D17BF92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907803-30C1-EF6E-9BCA-AD19F483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6254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794D2-1FE8-7DDD-5A87-1CCE676A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118E89-6E28-FEFF-8938-F9CF58D5B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9A6B03-FD9C-7464-EF38-E3D57A2E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E7C6EC-928A-A790-89F4-1552BBAA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A2203-E6D3-801E-0D78-C483B927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3180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D275C-15BF-75BF-DD45-4D3161E7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F9D324-7D4E-90CB-F331-8A3D8FCAB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F8A64B-E464-5D20-E35B-3D464CAE6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A1E025-CF81-5D14-39E9-8F83933E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A7B0A0-E01B-3482-D846-1BA98727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F24354-0E80-33CC-A4EE-2CE92BAB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4697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8EDF6-0603-F60B-60B6-AE8062E6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7F30D4-89F4-8AB6-CFF7-D0412CA1D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966335-5531-1D85-F0E2-39ED638F9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20B932-E729-3168-34AE-0BD7ECE64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DFF406B-C432-6ACB-A5D4-0A16215EB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F58354A-D20D-FA4B-D498-7B3F7610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EC894E-419C-2F6D-F1BD-B6A8ADEC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5DE726D-17A4-5B9F-C424-760369D7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8112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B7BE3-D5C7-FD89-EDED-F09A4307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C765D7F-1882-D98A-1534-F1AD31D3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B0DE38-5D34-259D-E410-819CCBF0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595615-08AA-1B3C-F0C7-3929174A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8902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118581-E4C0-7A24-B7E0-8D499179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C2D75C-9AF4-706E-4C70-414DAD3C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5FDA99-77FE-AF7F-8F37-96B5A992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853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3C8F5-43B1-857D-DC58-3B04F9B8C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C338A-B7AA-9773-0900-424A8D425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FA4B2A-69D3-7E23-70E8-898CB3901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656533-C01A-D9C6-C303-CAEC0571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5E4950-8A0A-C03D-6BAB-015B07D39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3AC3BD-8965-79B1-934C-E3609BF7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4664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B395F-F35B-7A4C-BE20-F4BC1745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CB9CFC-73A3-39FF-A42A-7B4FE395C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B25F10-15B0-99C9-4D4D-B1A367490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6D0C2C-88E8-EFFB-F843-FBDAA008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05F58C-CA91-7DA4-796A-3DD7EAC5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5DFD0E-6C17-B8BD-0EDD-016C7F74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0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1495FA-0C50-DCC0-55F6-E09D0CF2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22A299-C655-2FF2-C1E7-8904A8865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93E2AD-1651-CF4A-0609-AA04517EC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9315-F45A-4078-BB3A-DAC28989D4EA}" type="datetimeFigureOut">
              <a:rPr lang="en-AT" smtClean="0"/>
              <a:t>17/07/2023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1B98E6-4C0B-A89E-39D7-5E4C96EAB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D6F8D3-DA72-DE58-DA71-36511D522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5D33-8C39-409A-A75C-FBF039FA467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7733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BD80B61C-BD84-A453-3167-41A8A9FA027E}"/>
              </a:ext>
            </a:extLst>
          </p:cNvPr>
          <p:cNvGrpSpPr/>
          <p:nvPr/>
        </p:nvGrpSpPr>
        <p:grpSpPr>
          <a:xfrm>
            <a:off x="486685" y="802150"/>
            <a:ext cx="11218630" cy="5253701"/>
            <a:chOff x="240649" y="306537"/>
            <a:chExt cx="11218630" cy="5253701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34FBCA4E-A13F-0F15-AB8E-9E89D31705AA}"/>
                </a:ext>
              </a:extLst>
            </p:cNvPr>
            <p:cNvGrpSpPr/>
            <p:nvPr/>
          </p:nvGrpSpPr>
          <p:grpSpPr>
            <a:xfrm>
              <a:off x="240649" y="306537"/>
              <a:ext cx="3738614" cy="2520000"/>
              <a:chOff x="240649" y="306537"/>
              <a:chExt cx="3738614" cy="2520000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BEC8F51F-C39D-8C2A-39B3-83EDB69DBE13}"/>
                  </a:ext>
                </a:extLst>
              </p:cNvPr>
              <p:cNvGrpSpPr/>
              <p:nvPr/>
            </p:nvGrpSpPr>
            <p:grpSpPr>
              <a:xfrm rot="5400000">
                <a:off x="919263" y="-233463"/>
                <a:ext cx="2520000" cy="3600000"/>
                <a:chOff x="413425" y="243192"/>
                <a:chExt cx="2520000" cy="3600000"/>
              </a:xfrm>
            </p:grpSpPr>
            <p:sp>
              <p:nvSpPr>
                <p:cNvPr id="5" name="Rechteck 4">
                  <a:extLst>
                    <a:ext uri="{FF2B5EF4-FFF2-40B4-BE49-F238E27FC236}">
                      <a16:creationId xmlns:a16="http://schemas.microsoft.com/office/drawing/2014/main" id="{2D12AAEF-E77A-DD99-3C8E-8159B5173D0C}"/>
                    </a:ext>
                  </a:extLst>
                </p:cNvPr>
                <p:cNvSpPr/>
                <p:nvPr/>
              </p:nvSpPr>
              <p:spPr>
                <a:xfrm>
                  <a:off x="413425" y="243192"/>
                  <a:ext cx="2520000" cy="3600000"/>
                </a:xfrm>
                <a:prstGeom prst="rect">
                  <a:avLst/>
                </a:prstGeom>
                <a:solidFill>
                  <a:srgbClr val="FF6565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T"/>
                </a:p>
              </p:txBody>
            </p:sp>
            <p:sp>
              <p:nvSpPr>
                <p:cNvPr id="7" name="Textfeld 6">
                  <a:extLst>
                    <a:ext uri="{FF2B5EF4-FFF2-40B4-BE49-F238E27FC236}">
                      <a16:creationId xmlns:a16="http://schemas.microsoft.com/office/drawing/2014/main" id="{47FD28FC-E4E2-5893-872A-31B9F3B59354}"/>
                    </a:ext>
                  </a:extLst>
                </p:cNvPr>
                <p:cNvSpPr txBox="1"/>
                <p:nvPr/>
              </p:nvSpPr>
              <p:spPr>
                <a:xfrm>
                  <a:off x="705522" y="303697"/>
                  <a:ext cx="1935805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AT" sz="3600" dirty="0">
                      <a:solidFill>
                        <a:srgbClr val="680000"/>
                      </a:solidFill>
                      <a:latin typeface="Random Grotesque Standard Bold" panose="02000803000000000000" pitchFamily="2" charset="0"/>
                      <a:ea typeface="Random Grotesque Standard Bold" panose="02000803000000000000" pitchFamily="2" charset="0"/>
                    </a:rPr>
                    <a:t>ICH STIMME NICHT ZU</a:t>
                  </a:r>
                  <a:endParaRPr lang="en-AT" sz="3600" dirty="0">
                    <a:solidFill>
                      <a:srgbClr val="680000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endParaRPr>
                </a:p>
              </p:txBody>
            </p:sp>
          </p:grpSp>
          <p:pic>
            <p:nvPicPr>
              <p:cNvPr id="12" name="Grafik 11" descr="Daumen runter Silhouette">
                <a:extLst>
                  <a:ext uri="{FF2B5EF4-FFF2-40B4-BE49-F238E27FC236}">
                    <a16:creationId xmlns:a16="http://schemas.microsoft.com/office/drawing/2014/main" id="{CAB14A92-858A-6751-0A61-05838700F8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240649" y="812336"/>
                <a:ext cx="1508400" cy="1508400"/>
              </a:xfrm>
              <a:prstGeom prst="rect">
                <a:avLst/>
              </a:prstGeom>
            </p:spPr>
          </p:pic>
        </p:grp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FAE86BDB-B338-8E35-D572-72DC1F16C659}"/>
                </a:ext>
              </a:extLst>
            </p:cNvPr>
            <p:cNvGrpSpPr/>
            <p:nvPr/>
          </p:nvGrpSpPr>
          <p:grpSpPr>
            <a:xfrm>
              <a:off x="240649" y="3040238"/>
              <a:ext cx="3738614" cy="2520000"/>
              <a:chOff x="240649" y="306537"/>
              <a:chExt cx="3738614" cy="2520000"/>
            </a:xfrm>
          </p:grpSpPr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E819447C-F53C-4D5A-70E5-3ECFA8CE49E4}"/>
                  </a:ext>
                </a:extLst>
              </p:cNvPr>
              <p:cNvGrpSpPr/>
              <p:nvPr/>
            </p:nvGrpSpPr>
            <p:grpSpPr>
              <a:xfrm rot="5400000">
                <a:off x="919263" y="-233463"/>
                <a:ext cx="2520000" cy="3600000"/>
                <a:chOff x="413425" y="243192"/>
                <a:chExt cx="2520000" cy="3600000"/>
              </a:xfrm>
            </p:grpSpPr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798D98D8-3B45-CD8C-C7C0-F52EC8B23C7F}"/>
                    </a:ext>
                  </a:extLst>
                </p:cNvPr>
                <p:cNvSpPr/>
                <p:nvPr/>
              </p:nvSpPr>
              <p:spPr>
                <a:xfrm>
                  <a:off x="413425" y="243192"/>
                  <a:ext cx="2520000" cy="3600000"/>
                </a:xfrm>
                <a:prstGeom prst="rect">
                  <a:avLst/>
                </a:prstGeom>
                <a:solidFill>
                  <a:srgbClr val="FF6565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T"/>
                </a:p>
              </p:txBody>
            </p:sp>
            <p:sp>
              <p:nvSpPr>
                <p:cNvPr id="21" name="Textfeld 20">
                  <a:extLst>
                    <a:ext uri="{FF2B5EF4-FFF2-40B4-BE49-F238E27FC236}">
                      <a16:creationId xmlns:a16="http://schemas.microsoft.com/office/drawing/2014/main" id="{46E48F44-DD5C-CAE4-ECB4-E880BCB90022}"/>
                    </a:ext>
                  </a:extLst>
                </p:cNvPr>
                <p:cNvSpPr txBox="1"/>
                <p:nvPr/>
              </p:nvSpPr>
              <p:spPr>
                <a:xfrm>
                  <a:off x="705522" y="303697"/>
                  <a:ext cx="1935805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AT" sz="3600" dirty="0">
                      <a:solidFill>
                        <a:srgbClr val="680000"/>
                      </a:solidFill>
                      <a:latin typeface="Random Grotesque Standard Bold" panose="02000803000000000000" pitchFamily="2" charset="0"/>
                      <a:ea typeface="Random Grotesque Standard Bold" panose="02000803000000000000" pitchFamily="2" charset="0"/>
                    </a:rPr>
                    <a:t>ICH STIMME NICHT ZU</a:t>
                  </a:r>
                  <a:endParaRPr lang="en-AT" sz="3600" dirty="0">
                    <a:solidFill>
                      <a:srgbClr val="680000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endParaRPr>
                </a:p>
              </p:txBody>
            </p:sp>
          </p:grpSp>
          <p:pic>
            <p:nvPicPr>
              <p:cNvPr id="19" name="Grafik 18" descr="Daumen runter Silhouette">
                <a:extLst>
                  <a:ext uri="{FF2B5EF4-FFF2-40B4-BE49-F238E27FC236}">
                    <a16:creationId xmlns:a16="http://schemas.microsoft.com/office/drawing/2014/main" id="{0860DC3E-72D5-5C4B-0A06-CF5CB3A91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240649" y="812336"/>
                <a:ext cx="1508400" cy="1508400"/>
              </a:xfrm>
              <a:prstGeom prst="rect">
                <a:avLst/>
              </a:prstGeom>
            </p:spPr>
          </p:pic>
        </p:grp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93A88A20-E8BC-D562-D542-AD4DC4502D0A}"/>
                </a:ext>
              </a:extLst>
            </p:cNvPr>
            <p:cNvGrpSpPr/>
            <p:nvPr/>
          </p:nvGrpSpPr>
          <p:grpSpPr>
            <a:xfrm>
              <a:off x="3979263" y="306537"/>
              <a:ext cx="3738614" cy="2520000"/>
              <a:chOff x="240649" y="306537"/>
              <a:chExt cx="3738614" cy="2520000"/>
            </a:xfrm>
          </p:grpSpPr>
          <p:grpSp>
            <p:nvGrpSpPr>
              <p:cNvPr id="23" name="Gruppieren 22">
                <a:extLst>
                  <a:ext uri="{FF2B5EF4-FFF2-40B4-BE49-F238E27FC236}">
                    <a16:creationId xmlns:a16="http://schemas.microsoft.com/office/drawing/2014/main" id="{946188E6-A2DB-63F1-D892-3F56E928E1F6}"/>
                  </a:ext>
                </a:extLst>
              </p:cNvPr>
              <p:cNvGrpSpPr/>
              <p:nvPr/>
            </p:nvGrpSpPr>
            <p:grpSpPr>
              <a:xfrm rot="5400000">
                <a:off x="919263" y="-233463"/>
                <a:ext cx="2520000" cy="3600000"/>
                <a:chOff x="413425" y="243192"/>
                <a:chExt cx="2520000" cy="3600000"/>
              </a:xfrm>
            </p:grpSpPr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57FD732A-809D-0D3A-8BE0-24FB04C6686F}"/>
                    </a:ext>
                  </a:extLst>
                </p:cNvPr>
                <p:cNvSpPr/>
                <p:nvPr/>
              </p:nvSpPr>
              <p:spPr>
                <a:xfrm>
                  <a:off x="413425" y="243192"/>
                  <a:ext cx="2520000" cy="3600000"/>
                </a:xfrm>
                <a:prstGeom prst="rect">
                  <a:avLst/>
                </a:prstGeom>
                <a:solidFill>
                  <a:srgbClr val="FF6565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T"/>
                </a:p>
              </p:txBody>
            </p:sp>
            <p:sp>
              <p:nvSpPr>
                <p:cNvPr id="26" name="Textfeld 25">
                  <a:extLst>
                    <a:ext uri="{FF2B5EF4-FFF2-40B4-BE49-F238E27FC236}">
                      <a16:creationId xmlns:a16="http://schemas.microsoft.com/office/drawing/2014/main" id="{2E04B3FA-5C40-B8C7-D629-2B9699FEA37E}"/>
                    </a:ext>
                  </a:extLst>
                </p:cNvPr>
                <p:cNvSpPr txBox="1"/>
                <p:nvPr/>
              </p:nvSpPr>
              <p:spPr>
                <a:xfrm>
                  <a:off x="705522" y="303697"/>
                  <a:ext cx="1935805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AT" sz="3600" dirty="0">
                      <a:solidFill>
                        <a:srgbClr val="680000"/>
                      </a:solidFill>
                      <a:latin typeface="Random Grotesque Standard Bold" panose="02000803000000000000" pitchFamily="2" charset="0"/>
                      <a:ea typeface="Random Grotesque Standard Bold" panose="02000803000000000000" pitchFamily="2" charset="0"/>
                    </a:rPr>
                    <a:t>ICH STIMME NICHT ZU</a:t>
                  </a:r>
                  <a:endParaRPr lang="en-AT" sz="3600" dirty="0">
                    <a:solidFill>
                      <a:srgbClr val="680000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endParaRPr>
                </a:p>
              </p:txBody>
            </p:sp>
          </p:grpSp>
          <p:pic>
            <p:nvPicPr>
              <p:cNvPr id="24" name="Grafik 23" descr="Daumen runter Silhouette">
                <a:extLst>
                  <a:ext uri="{FF2B5EF4-FFF2-40B4-BE49-F238E27FC236}">
                    <a16:creationId xmlns:a16="http://schemas.microsoft.com/office/drawing/2014/main" id="{641DC6C6-7FAE-3C9B-9DEB-F1FB99BF15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240649" y="812336"/>
                <a:ext cx="1508400" cy="1508400"/>
              </a:xfrm>
              <a:prstGeom prst="rect">
                <a:avLst/>
              </a:prstGeom>
            </p:spPr>
          </p:pic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5A8C9D28-A6F7-AC43-E017-0C1D802B4B05}"/>
                </a:ext>
              </a:extLst>
            </p:cNvPr>
            <p:cNvGrpSpPr/>
            <p:nvPr/>
          </p:nvGrpSpPr>
          <p:grpSpPr>
            <a:xfrm>
              <a:off x="7717877" y="306537"/>
              <a:ext cx="3738614" cy="2520000"/>
              <a:chOff x="240649" y="306537"/>
              <a:chExt cx="3738614" cy="2520000"/>
            </a:xfrm>
          </p:grpSpPr>
          <p:grpSp>
            <p:nvGrpSpPr>
              <p:cNvPr id="28" name="Gruppieren 27">
                <a:extLst>
                  <a:ext uri="{FF2B5EF4-FFF2-40B4-BE49-F238E27FC236}">
                    <a16:creationId xmlns:a16="http://schemas.microsoft.com/office/drawing/2014/main" id="{F8BF069A-0B5D-F049-D4F4-E2B68E2E2154}"/>
                  </a:ext>
                </a:extLst>
              </p:cNvPr>
              <p:cNvGrpSpPr/>
              <p:nvPr/>
            </p:nvGrpSpPr>
            <p:grpSpPr>
              <a:xfrm rot="5400000">
                <a:off x="919263" y="-233463"/>
                <a:ext cx="2520000" cy="3600000"/>
                <a:chOff x="413425" y="243192"/>
                <a:chExt cx="2520000" cy="3600000"/>
              </a:xfrm>
            </p:grpSpPr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2C36753C-F9A4-4395-156E-6AB2FE8504FD}"/>
                    </a:ext>
                  </a:extLst>
                </p:cNvPr>
                <p:cNvSpPr/>
                <p:nvPr/>
              </p:nvSpPr>
              <p:spPr>
                <a:xfrm>
                  <a:off x="413425" y="243192"/>
                  <a:ext cx="2520000" cy="3600000"/>
                </a:xfrm>
                <a:prstGeom prst="rect">
                  <a:avLst/>
                </a:prstGeom>
                <a:solidFill>
                  <a:srgbClr val="FF6565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T"/>
                </a:p>
              </p:txBody>
            </p:sp>
            <p:sp>
              <p:nvSpPr>
                <p:cNvPr id="31" name="Textfeld 30">
                  <a:extLst>
                    <a:ext uri="{FF2B5EF4-FFF2-40B4-BE49-F238E27FC236}">
                      <a16:creationId xmlns:a16="http://schemas.microsoft.com/office/drawing/2014/main" id="{01D91750-8764-E7DE-068D-4057B5D12EAF}"/>
                    </a:ext>
                  </a:extLst>
                </p:cNvPr>
                <p:cNvSpPr txBox="1"/>
                <p:nvPr/>
              </p:nvSpPr>
              <p:spPr>
                <a:xfrm>
                  <a:off x="705522" y="303697"/>
                  <a:ext cx="1935805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AT" sz="3600" dirty="0">
                      <a:solidFill>
                        <a:srgbClr val="680000"/>
                      </a:solidFill>
                      <a:latin typeface="Random Grotesque Standard Bold" panose="02000803000000000000" pitchFamily="2" charset="0"/>
                      <a:ea typeface="Random Grotesque Standard Bold" panose="02000803000000000000" pitchFamily="2" charset="0"/>
                    </a:rPr>
                    <a:t>ICH STIMME NICHT ZU</a:t>
                  </a:r>
                  <a:endParaRPr lang="en-AT" sz="3600" dirty="0">
                    <a:solidFill>
                      <a:srgbClr val="680000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endParaRPr>
                </a:p>
              </p:txBody>
            </p:sp>
          </p:grpSp>
          <p:pic>
            <p:nvPicPr>
              <p:cNvPr id="29" name="Grafik 28" descr="Daumen runter Silhouette">
                <a:extLst>
                  <a:ext uri="{FF2B5EF4-FFF2-40B4-BE49-F238E27FC236}">
                    <a16:creationId xmlns:a16="http://schemas.microsoft.com/office/drawing/2014/main" id="{D2086313-EF3B-6BD8-FC0A-38218F68F6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240649" y="812336"/>
                <a:ext cx="1508400" cy="1508400"/>
              </a:xfrm>
              <a:prstGeom prst="rect">
                <a:avLst/>
              </a:prstGeom>
            </p:spPr>
          </p:pic>
        </p:grp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A67E71E7-9038-D08C-63A8-2524B0FFAD23}"/>
                </a:ext>
              </a:extLst>
            </p:cNvPr>
            <p:cNvGrpSpPr/>
            <p:nvPr/>
          </p:nvGrpSpPr>
          <p:grpSpPr>
            <a:xfrm>
              <a:off x="3979263" y="3040237"/>
              <a:ext cx="3738614" cy="2520000"/>
              <a:chOff x="240649" y="306537"/>
              <a:chExt cx="3738614" cy="2520000"/>
            </a:xfrm>
          </p:grpSpPr>
          <p:grpSp>
            <p:nvGrpSpPr>
              <p:cNvPr id="33" name="Gruppieren 32">
                <a:extLst>
                  <a:ext uri="{FF2B5EF4-FFF2-40B4-BE49-F238E27FC236}">
                    <a16:creationId xmlns:a16="http://schemas.microsoft.com/office/drawing/2014/main" id="{DDF94492-9808-FB03-6275-BC66EE023B4C}"/>
                  </a:ext>
                </a:extLst>
              </p:cNvPr>
              <p:cNvGrpSpPr/>
              <p:nvPr/>
            </p:nvGrpSpPr>
            <p:grpSpPr>
              <a:xfrm rot="5400000">
                <a:off x="919263" y="-233463"/>
                <a:ext cx="2520000" cy="3600000"/>
                <a:chOff x="413425" y="243192"/>
                <a:chExt cx="2520000" cy="3600000"/>
              </a:xfrm>
            </p:grpSpPr>
            <p:sp>
              <p:nvSpPr>
                <p:cNvPr id="35" name="Rechteck 34">
                  <a:extLst>
                    <a:ext uri="{FF2B5EF4-FFF2-40B4-BE49-F238E27FC236}">
                      <a16:creationId xmlns:a16="http://schemas.microsoft.com/office/drawing/2014/main" id="{842DC084-060C-8474-E16C-6CC8FD21DD16}"/>
                    </a:ext>
                  </a:extLst>
                </p:cNvPr>
                <p:cNvSpPr/>
                <p:nvPr/>
              </p:nvSpPr>
              <p:spPr>
                <a:xfrm>
                  <a:off x="413425" y="243192"/>
                  <a:ext cx="2520000" cy="3600000"/>
                </a:xfrm>
                <a:prstGeom prst="rect">
                  <a:avLst/>
                </a:prstGeom>
                <a:solidFill>
                  <a:srgbClr val="FF6565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T"/>
                </a:p>
              </p:txBody>
            </p:sp>
            <p:sp>
              <p:nvSpPr>
                <p:cNvPr id="36" name="Textfeld 35">
                  <a:extLst>
                    <a:ext uri="{FF2B5EF4-FFF2-40B4-BE49-F238E27FC236}">
                      <a16:creationId xmlns:a16="http://schemas.microsoft.com/office/drawing/2014/main" id="{EE744C73-44F6-C1BD-2DE7-4C3B586111BB}"/>
                    </a:ext>
                  </a:extLst>
                </p:cNvPr>
                <p:cNvSpPr txBox="1"/>
                <p:nvPr/>
              </p:nvSpPr>
              <p:spPr>
                <a:xfrm>
                  <a:off x="705522" y="303697"/>
                  <a:ext cx="1935805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AT" sz="3600" dirty="0">
                      <a:solidFill>
                        <a:srgbClr val="680000"/>
                      </a:solidFill>
                      <a:latin typeface="Random Grotesque Standard Bold" panose="02000803000000000000" pitchFamily="2" charset="0"/>
                      <a:ea typeface="Random Grotesque Standard Bold" panose="02000803000000000000" pitchFamily="2" charset="0"/>
                    </a:rPr>
                    <a:t>ICH STIMME NICHT ZU</a:t>
                  </a:r>
                  <a:endParaRPr lang="en-AT" sz="3600" dirty="0">
                    <a:solidFill>
                      <a:srgbClr val="680000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endParaRPr>
                </a:p>
              </p:txBody>
            </p:sp>
          </p:grpSp>
          <p:pic>
            <p:nvPicPr>
              <p:cNvPr id="34" name="Grafik 33" descr="Daumen runter Silhouette">
                <a:extLst>
                  <a:ext uri="{FF2B5EF4-FFF2-40B4-BE49-F238E27FC236}">
                    <a16:creationId xmlns:a16="http://schemas.microsoft.com/office/drawing/2014/main" id="{87B2571E-E450-2D64-75B1-C71D96431E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240649" y="812336"/>
                <a:ext cx="1508400" cy="1508400"/>
              </a:xfrm>
              <a:prstGeom prst="rect">
                <a:avLst/>
              </a:prstGeom>
            </p:spPr>
          </p:pic>
        </p:grp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0C952BED-CBBF-9B07-DE3F-3EEEEEB3B466}"/>
                </a:ext>
              </a:extLst>
            </p:cNvPr>
            <p:cNvGrpSpPr/>
            <p:nvPr/>
          </p:nvGrpSpPr>
          <p:grpSpPr>
            <a:xfrm>
              <a:off x="7720665" y="3040237"/>
              <a:ext cx="3738614" cy="2520000"/>
              <a:chOff x="240649" y="306537"/>
              <a:chExt cx="3738614" cy="2520000"/>
            </a:xfrm>
          </p:grpSpPr>
          <p:grpSp>
            <p:nvGrpSpPr>
              <p:cNvPr id="38" name="Gruppieren 37">
                <a:extLst>
                  <a:ext uri="{FF2B5EF4-FFF2-40B4-BE49-F238E27FC236}">
                    <a16:creationId xmlns:a16="http://schemas.microsoft.com/office/drawing/2014/main" id="{D66AF0BC-FC50-EED3-9332-6C9898BAFE54}"/>
                  </a:ext>
                </a:extLst>
              </p:cNvPr>
              <p:cNvGrpSpPr/>
              <p:nvPr/>
            </p:nvGrpSpPr>
            <p:grpSpPr>
              <a:xfrm rot="5400000">
                <a:off x="919263" y="-233463"/>
                <a:ext cx="2520000" cy="3600000"/>
                <a:chOff x="413425" y="243192"/>
                <a:chExt cx="2520000" cy="3600000"/>
              </a:xfrm>
            </p:grpSpPr>
            <p:sp>
              <p:nvSpPr>
                <p:cNvPr id="40" name="Rechteck 39">
                  <a:extLst>
                    <a:ext uri="{FF2B5EF4-FFF2-40B4-BE49-F238E27FC236}">
                      <a16:creationId xmlns:a16="http://schemas.microsoft.com/office/drawing/2014/main" id="{203847DD-0080-7DB5-6311-F903B735439E}"/>
                    </a:ext>
                  </a:extLst>
                </p:cNvPr>
                <p:cNvSpPr/>
                <p:nvPr/>
              </p:nvSpPr>
              <p:spPr>
                <a:xfrm>
                  <a:off x="413425" y="243192"/>
                  <a:ext cx="2520000" cy="3600000"/>
                </a:xfrm>
                <a:prstGeom prst="rect">
                  <a:avLst/>
                </a:prstGeom>
                <a:solidFill>
                  <a:srgbClr val="FF6565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T"/>
                </a:p>
              </p:txBody>
            </p:sp>
            <p:sp>
              <p:nvSpPr>
                <p:cNvPr id="41" name="Textfeld 40">
                  <a:extLst>
                    <a:ext uri="{FF2B5EF4-FFF2-40B4-BE49-F238E27FC236}">
                      <a16:creationId xmlns:a16="http://schemas.microsoft.com/office/drawing/2014/main" id="{6B82C4B7-024E-CEA1-B978-F97CDEA6006B}"/>
                    </a:ext>
                  </a:extLst>
                </p:cNvPr>
                <p:cNvSpPr txBox="1"/>
                <p:nvPr/>
              </p:nvSpPr>
              <p:spPr>
                <a:xfrm>
                  <a:off x="705522" y="303697"/>
                  <a:ext cx="1935805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AT" sz="3600" dirty="0">
                      <a:solidFill>
                        <a:srgbClr val="680000"/>
                      </a:solidFill>
                      <a:latin typeface="Random Grotesque Standard Bold" panose="02000803000000000000" pitchFamily="2" charset="0"/>
                      <a:ea typeface="Random Grotesque Standard Bold" panose="02000803000000000000" pitchFamily="2" charset="0"/>
                    </a:rPr>
                    <a:t>ICH STIMME NICHT ZU</a:t>
                  </a:r>
                  <a:endParaRPr lang="en-AT" sz="3600" dirty="0">
                    <a:solidFill>
                      <a:srgbClr val="680000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endParaRPr>
                </a:p>
              </p:txBody>
            </p:sp>
          </p:grpSp>
          <p:pic>
            <p:nvPicPr>
              <p:cNvPr id="39" name="Grafik 38" descr="Daumen runter Silhouette">
                <a:extLst>
                  <a:ext uri="{FF2B5EF4-FFF2-40B4-BE49-F238E27FC236}">
                    <a16:creationId xmlns:a16="http://schemas.microsoft.com/office/drawing/2014/main" id="{818673CC-BDA1-E217-9417-5A95E95D5B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240649" y="812336"/>
                <a:ext cx="1508400" cy="1508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5518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BD80B61C-BD84-A453-3167-41A8A9FA027E}"/>
              </a:ext>
            </a:extLst>
          </p:cNvPr>
          <p:cNvGrpSpPr/>
          <p:nvPr/>
        </p:nvGrpSpPr>
        <p:grpSpPr>
          <a:xfrm>
            <a:off x="625299" y="802150"/>
            <a:ext cx="11080016" cy="5253701"/>
            <a:chOff x="379263" y="306537"/>
            <a:chExt cx="11080016" cy="5253701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BEC8F51F-C39D-8C2A-39B3-83EDB69DBE13}"/>
                </a:ext>
              </a:extLst>
            </p:cNvPr>
            <p:cNvGrpSpPr/>
            <p:nvPr/>
          </p:nvGrpSpPr>
          <p:grpSpPr>
            <a:xfrm rot="5400000">
              <a:off x="919263" y="-233463"/>
              <a:ext cx="2520000" cy="3600000"/>
              <a:chOff x="413425" y="243192"/>
              <a:chExt cx="2520000" cy="3600000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D12AAEF-E77A-DD99-3C8E-8159B5173D0C}"/>
                  </a:ext>
                </a:extLst>
              </p:cNvPr>
              <p:cNvSpPr/>
              <p:nvPr/>
            </p:nvSpPr>
            <p:spPr>
              <a:xfrm>
                <a:off x="413425" y="243192"/>
                <a:ext cx="2520000" cy="3600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7FD28FC-E4E2-5893-872A-31B9F3B59354}"/>
                  </a:ext>
                </a:extLst>
              </p:cNvPr>
              <p:cNvSpPr txBox="1"/>
              <p:nvPr/>
            </p:nvSpPr>
            <p:spPr>
              <a:xfrm>
                <a:off x="705522" y="580696"/>
                <a:ext cx="1935805" cy="1754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3600" dirty="0">
                    <a:solidFill>
                      <a:srgbClr val="233616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rPr>
                  <a:t>ICH STIMME ZU</a:t>
                </a:r>
                <a:endParaRPr lang="en-AT" sz="3600" dirty="0">
                  <a:solidFill>
                    <a:srgbClr val="233616"/>
                  </a:solidFill>
                  <a:latin typeface="Random Grotesque Standard Bold" panose="02000803000000000000" pitchFamily="2" charset="0"/>
                  <a:ea typeface="Random Grotesque Standard Bold" panose="02000803000000000000" pitchFamily="2" charset="0"/>
                </a:endParaRPr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E819447C-F53C-4D5A-70E5-3ECFA8CE49E4}"/>
                </a:ext>
              </a:extLst>
            </p:cNvPr>
            <p:cNvGrpSpPr/>
            <p:nvPr/>
          </p:nvGrpSpPr>
          <p:grpSpPr>
            <a:xfrm rot="5400000">
              <a:off x="919263" y="2500238"/>
              <a:ext cx="2520000" cy="3600000"/>
              <a:chOff x="413425" y="243192"/>
              <a:chExt cx="2520000" cy="3600000"/>
            </a:xfrm>
          </p:grpSpPr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798D98D8-3B45-CD8C-C7C0-F52EC8B23C7F}"/>
                  </a:ext>
                </a:extLst>
              </p:cNvPr>
              <p:cNvSpPr/>
              <p:nvPr/>
            </p:nvSpPr>
            <p:spPr>
              <a:xfrm>
                <a:off x="413425" y="243192"/>
                <a:ext cx="2520000" cy="3600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6E48F44-DD5C-CAE4-ECB4-E880BCB90022}"/>
                  </a:ext>
                </a:extLst>
              </p:cNvPr>
              <p:cNvSpPr txBox="1"/>
              <p:nvPr/>
            </p:nvSpPr>
            <p:spPr>
              <a:xfrm>
                <a:off x="705522" y="580696"/>
                <a:ext cx="1935805" cy="1754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3600" dirty="0">
                    <a:solidFill>
                      <a:srgbClr val="233616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rPr>
                  <a:t>ICH STIMME ZU</a:t>
                </a:r>
                <a:endParaRPr lang="en-AT" sz="3600" dirty="0">
                  <a:solidFill>
                    <a:srgbClr val="233616"/>
                  </a:solidFill>
                  <a:latin typeface="Random Grotesque Standard Bold" panose="02000803000000000000" pitchFamily="2" charset="0"/>
                  <a:ea typeface="Random Grotesque Standard Bold" panose="02000803000000000000" pitchFamily="2" charset="0"/>
                </a:endParaRPr>
              </a:p>
            </p:txBody>
          </p:sp>
        </p:grp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946188E6-A2DB-63F1-D892-3F56E928E1F6}"/>
                </a:ext>
              </a:extLst>
            </p:cNvPr>
            <p:cNvGrpSpPr/>
            <p:nvPr/>
          </p:nvGrpSpPr>
          <p:grpSpPr>
            <a:xfrm rot="5400000">
              <a:off x="4657877" y="-233463"/>
              <a:ext cx="2520000" cy="3600000"/>
              <a:chOff x="413425" y="243192"/>
              <a:chExt cx="2520000" cy="3600000"/>
            </a:xfrm>
          </p:grpSpPr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57FD732A-809D-0D3A-8BE0-24FB04C6686F}"/>
                  </a:ext>
                </a:extLst>
              </p:cNvPr>
              <p:cNvSpPr/>
              <p:nvPr/>
            </p:nvSpPr>
            <p:spPr>
              <a:xfrm>
                <a:off x="413425" y="243192"/>
                <a:ext cx="2520000" cy="3600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E04B3FA-5C40-B8C7-D629-2B9699FEA37E}"/>
                  </a:ext>
                </a:extLst>
              </p:cNvPr>
              <p:cNvSpPr txBox="1"/>
              <p:nvPr/>
            </p:nvSpPr>
            <p:spPr>
              <a:xfrm>
                <a:off x="705522" y="580696"/>
                <a:ext cx="1935805" cy="1754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3600" dirty="0">
                    <a:solidFill>
                      <a:srgbClr val="233616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rPr>
                  <a:t>ICH STIMME ZU</a:t>
                </a:r>
                <a:endParaRPr lang="en-AT" sz="3600" dirty="0">
                  <a:solidFill>
                    <a:srgbClr val="233616"/>
                  </a:solidFill>
                  <a:latin typeface="Random Grotesque Standard Bold" panose="02000803000000000000" pitchFamily="2" charset="0"/>
                  <a:ea typeface="Random Grotesque Standard Bold" panose="02000803000000000000" pitchFamily="2" charset="0"/>
                </a:endParaRPr>
              </a:p>
            </p:txBody>
          </p:sp>
        </p:grp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F8BF069A-0B5D-F049-D4F4-E2B68E2E2154}"/>
                </a:ext>
              </a:extLst>
            </p:cNvPr>
            <p:cNvGrpSpPr/>
            <p:nvPr/>
          </p:nvGrpSpPr>
          <p:grpSpPr>
            <a:xfrm rot="5400000">
              <a:off x="8396491" y="-233463"/>
              <a:ext cx="2520000" cy="3600000"/>
              <a:chOff x="413425" y="243192"/>
              <a:chExt cx="2520000" cy="3600000"/>
            </a:xfrm>
          </p:grpSpPr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2C36753C-F9A4-4395-156E-6AB2FE8504FD}"/>
                  </a:ext>
                </a:extLst>
              </p:cNvPr>
              <p:cNvSpPr/>
              <p:nvPr/>
            </p:nvSpPr>
            <p:spPr>
              <a:xfrm>
                <a:off x="413425" y="243192"/>
                <a:ext cx="2520000" cy="3600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01D91750-8764-E7DE-068D-4057B5D12EAF}"/>
                  </a:ext>
                </a:extLst>
              </p:cNvPr>
              <p:cNvSpPr txBox="1"/>
              <p:nvPr/>
            </p:nvSpPr>
            <p:spPr>
              <a:xfrm>
                <a:off x="705522" y="580696"/>
                <a:ext cx="1935805" cy="1754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3600" dirty="0">
                    <a:solidFill>
                      <a:srgbClr val="233616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rPr>
                  <a:t>ICH STIMME ZU</a:t>
                </a:r>
                <a:endParaRPr lang="en-AT" sz="3600" dirty="0">
                  <a:solidFill>
                    <a:srgbClr val="233616"/>
                  </a:solidFill>
                  <a:latin typeface="Random Grotesque Standard Bold" panose="02000803000000000000" pitchFamily="2" charset="0"/>
                  <a:ea typeface="Random Grotesque Standard Bold" panose="02000803000000000000" pitchFamily="2" charset="0"/>
                </a:endParaRPr>
              </a:p>
            </p:txBody>
          </p: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DDF94492-9808-FB03-6275-BC66EE023B4C}"/>
                </a:ext>
              </a:extLst>
            </p:cNvPr>
            <p:cNvGrpSpPr/>
            <p:nvPr/>
          </p:nvGrpSpPr>
          <p:grpSpPr>
            <a:xfrm rot="5400000">
              <a:off x="4657877" y="2500237"/>
              <a:ext cx="2520000" cy="3600000"/>
              <a:chOff x="413425" y="243192"/>
              <a:chExt cx="2520000" cy="3600000"/>
            </a:xfrm>
          </p:grpSpPr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842DC084-060C-8474-E16C-6CC8FD21DD16}"/>
                  </a:ext>
                </a:extLst>
              </p:cNvPr>
              <p:cNvSpPr/>
              <p:nvPr/>
            </p:nvSpPr>
            <p:spPr>
              <a:xfrm>
                <a:off x="413425" y="243192"/>
                <a:ext cx="2520000" cy="3600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EE744C73-44F6-C1BD-2DE7-4C3B586111BB}"/>
                  </a:ext>
                </a:extLst>
              </p:cNvPr>
              <p:cNvSpPr txBox="1"/>
              <p:nvPr/>
            </p:nvSpPr>
            <p:spPr>
              <a:xfrm>
                <a:off x="705522" y="580696"/>
                <a:ext cx="1935805" cy="1754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3600" dirty="0">
                    <a:solidFill>
                      <a:srgbClr val="233616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rPr>
                  <a:t>ICH STIMME ZU</a:t>
                </a:r>
                <a:endParaRPr lang="en-AT" sz="3600" dirty="0">
                  <a:solidFill>
                    <a:srgbClr val="233616"/>
                  </a:solidFill>
                  <a:latin typeface="Random Grotesque Standard Bold" panose="02000803000000000000" pitchFamily="2" charset="0"/>
                  <a:ea typeface="Random Grotesque Standard Bold" panose="02000803000000000000" pitchFamily="2" charset="0"/>
                </a:endParaRPr>
              </a:p>
            </p:txBody>
          </p:sp>
        </p:grpSp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D66AF0BC-FC50-EED3-9332-6C9898BAFE54}"/>
                </a:ext>
              </a:extLst>
            </p:cNvPr>
            <p:cNvGrpSpPr/>
            <p:nvPr/>
          </p:nvGrpSpPr>
          <p:grpSpPr>
            <a:xfrm rot="5400000">
              <a:off x="8399279" y="2500237"/>
              <a:ext cx="2520000" cy="3600000"/>
              <a:chOff x="413425" y="243192"/>
              <a:chExt cx="2520000" cy="3600000"/>
            </a:xfrm>
          </p:grpSpPr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203847DD-0080-7DB5-6311-F903B735439E}"/>
                  </a:ext>
                </a:extLst>
              </p:cNvPr>
              <p:cNvSpPr/>
              <p:nvPr/>
            </p:nvSpPr>
            <p:spPr>
              <a:xfrm>
                <a:off x="413425" y="243192"/>
                <a:ext cx="2520000" cy="3600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6B82C4B7-024E-CEA1-B978-F97CDEA6006B}"/>
                  </a:ext>
                </a:extLst>
              </p:cNvPr>
              <p:cNvSpPr txBox="1"/>
              <p:nvPr/>
            </p:nvSpPr>
            <p:spPr>
              <a:xfrm>
                <a:off x="705523" y="580696"/>
                <a:ext cx="1935805" cy="1754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3600" dirty="0">
                    <a:solidFill>
                      <a:srgbClr val="233616"/>
                    </a:solidFill>
                    <a:latin typeface="Random Grotesque Standard Bold" panose="02000803000000000000" pitchFamily="2" charset="0"/>
                    <a:ea typeface="Random Grotesque Standard Bold" panose="02000803000000000000" pitchFamily="2" charset="0"/>
                  </a:rPr>
                  <a:t>ICH STIMME ZU</a:t>
                </a:r>
                <a:endParaRPr lang="en-AT" sz="3600" dirty="0">
                  <a:solidFill>
                    <a:srgbClr val="233616"/>
                  </a:solidFill>
                  <a:latin typeface="Random Grotesque Standard Bold" panose="02000803000000000000" pitchFamily="2" charset="0"/>
                  <a:ea typeface="Random Grotesque Standard Bold" panose="02000803000000000000" pitchFamily="2" charset="0"/>
                </a:endParaRPr>
              </a:p>
            </p:txBody>
          </p:sp>
        </p:grpSp>
      </p:grpSp>
      <p:pic>
        <p:nvPicPr>
          <p:cNvPr id="3" name="Grafik 2" descr="Daumen hoch-Zeichen Silhouette">
            <a:extLst>
              <a:ext uri="{FF2B5EF4-FFF2-40B4-BE49-F238E27FC236}">
                <a16:creationId xmlns:a16="http://schemas.microsoft.com/office/drawing/2014/main" id="{4AD3CC73-4919-AFE3-279D-8C06FDAC8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26976" y="1307949"/>
            <a:ext cx="1508400" cy="1508400"/>
          </a:xfrm>
          <a:prstGeom prst="rect">
            <a:avLst/>
          </a:prstGeom>
        </p:spPr>
      </p:pic>
      <p:pic>
        <p:nvPicPr>
          <p:cNvPr id="6" name="Grafik 5" descr="Daumen hoch-Zeichen Silhouette">
            <a:extLst>
              <a:ext uri="{FF2B5EF4-FFF2-40B4-BE49-F238E27FC236}">
                <a16:creationId xmlns:a16="http://schemas.microsoft.com/office/drawing/2014/main" id="{39FA7D31-56E1-2EB3-FC1F-EC2DF6009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07897" y="4041650"/>
            <a:ext cx="1508400" cy="1508400"/>
          </a:xfrm>
          <a:prstGeom prst="rect">
            <a:avLst/>
          </a:prstGeom>
        </p:spPr>
      </p:pic>
      <p:pic>
        <p:nvPicPr>
          <p:cNvPr id="8" name="Grafik 7" descr="Daumen hoch-Zeichen Silhouette">
            <a:extLst>
              <a:ext uri="{FF2B5EF4-FFF2-40B4-BE49-F238E27FC236}">
                <a16:creationId xmlns:a16="http://schemas.microsoft.com/office/drawing/2014/main" id="{FDF10E8D-C05E-F1AC-48CF-A4D32EB01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510516" y="1307949"/>
            <a:ext cx="1508400" cy="1508400"/>
          </a:xfrm>
          <a:prstGeom prst="rect">
            <a:avLst/>
          </a:prstGeom>
        </p:spPr>
      </p:pic>
      <p:pic>
        <p:nvPicPr>
          <p:cNvPr id="9" name="Grafik 8" descr="Daumen hoch-Zeichen Silhouette">
            <a:extLst>
              <a:ext uri="{FF2B5EF4-FFF2-40B4-BE49-F238E27FC236}">
                <a16:creationId xmlns:a16="http://schemas.microsoft.com/office/drawing/2014/main" id="{F62239A2-20BA-D35C-4D33-293337C3E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587600" y="4041323"/>
            <a:ext cx="1508400" cy="1508400"/>
          </a:xfrm>
          <a:prstGeom prst="rect">
            <a:avLst/>
          </a:prstGeom>
        </p:spPr>
      </p:pic>
      <p:pic>
        <p:nvPicPr>
          <p:cNvPr id="10" name="Grafik 9" descr="Daumen hoch-Zeichen Silhouette">
            <a:extLst>
              <a:ext uri="{FF2B5EF4-FFF2-40B4-BE49-F238E27FC236}">
                <a16:creationId xmlns:a16="http://schemas.microsoft.com/office/drawing/2014/main" id="{8F972021-0C03-CB22-2809-DF31658B9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233777" y="1307949"/>
            <a:ext cx="1508400" cy="1508400"/>
          </a:xfrm>
          <a:prstGeom prst="rect">
            <a:avLst/>
          </a:prstGeom>
        </p:spPr>
      </p:pic>
      <p:pic>
        <p:nvPicPr>
          <p:cNvPr id="11" name="Grafik 10" descr="Daumen hoch-Zeichen Silhouette">
            <a:extLst>
              <a:ext uri="{FF2B5EF4-FFF2-40B4-BE49-F238E27FC236}">
                <a16:creationId xmlns:a16="http://schemas.microsoft.com/office/drawing/2014/main" id="{C0CDEDB1-8C8B-3013-CC40-60B124477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233777" y="4041323"/>
            <a:ext cx="1508400" cy="15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3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Random Grotesque Standard Bold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Elvers, Nadine</dc:creator>
  <cp:lastModifiedBy>Elvers, Nadine</cp:lastModifiedBy>
  <cp:revision>1</cp:revision>
  <dcterms:created xsi:type="dcterms:W3CDTF">2023-07-17T11:12:11Z</dcterms:created>
  <dcterms:modified xsi:type="dcterms:W3CDTF">2023-07-17T11:24:06Z</dcterms:modified>
</cp:coreProperties>
</file>