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73" autoAdjust="0"/>
  </p:normalViewPr>
  <p:slideViewPr>
    <p:cSldViewPr snapToGrid="0">
      <p:cViewPr varScale="1">
        <p:scale>
          <a:sx n="74" d="100"/>
          <a:sy n="74" d="100"/>
        </p:scale>
        <p:origin x="96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7B4BC-48E1-40DA-9E82-2118C564A52E}" type="datetimeFigureOut">
              <a:rPr lang="en-AT" smtClean="0"/>
              <a:t>18/10/2023</a:t>
            </a:fld>
            <a:endParaRPr lang="en-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BB0E9-2FB5-400B-926B-27C22F789909}" type="slidenum">
              <a:rPr lang="en-AT" smtClean="0"/>
              <a:t>‹Nr.›</a:t>
            </a:fld>
            <a:endParaRPr lang="en-AT"/>
          </a:p>
        </p:txBody>
      </p:sp>
    </p:spTree>
    <p:extLst>
      <p:ext uri="{BB962C8B-B14F-4D97-AF65-F5344CB8AC3E}">
        <p14:creationId xmlns:p14="http://schemas.microsoft.com/office/powerpoint/2010/main" val="64620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nalyticjournal.de/firmen-pdfs-bilder-etc/yumda/Warenvergleich-Juni%202018/pi-04-2018-wasserverbrauch-lebensmittel.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kern="1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&lt; 1.000 l: Tomaten (110 l), Karotten (130 l), Kartoffeln (210 l), Salat (240 l), Erdbeeren (280 l), Zwiebeln (280 l), Gurken (350 l), Zitrone (360 l), Milch (600 l), Apfel (700 l), Mais (900 l), Pfirsiche (910 l), </a:t>
            </a:r>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Bananen (940 l)</a:t>
            </a:r>
          </a:p>
          <a:p>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1.001-3.000 l: </a:t>
            </a:r>
            <a:r>
              <a:rPr lang="de-AT" sz="1800" kern="1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Weizen (1.410 l), Spargel (1.470 l), Avocado (1.500 l), Sojabohnen (2.050 l), </a:t>
            </a:r>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Kokosnuss (2.500 l)</a:t>
            </a:r>
          </a:p>
          <a:p>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3.001-5.000 l: </a:t>
            </a:r>
            <a:r>
              <a:rPr lang="de-AT" sz="1800" kern="1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Eier (3.300 l), Reis (roh) (3.470 l), Geflügel (4.000 l), </a:t>
            </a:r>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Schweinefleisch (4.730  l)</a:t>
            </a:r>
          </a:p>
          <a:p>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5.001-20.000 l: </a:t>
            </a:r>
            <a:r>
              <a:rPr lang="de-AT" sz="1800" kern="1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Nüsse (5.000 l), </a:t>
            </a:r>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Rindfleisch (15.490 l)</a:t>
            </a:r>
          </a:p>
          <a:p>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&gt;= 20.000 l: </a:t>
            </a:r>
            <a:r>
              <a:rPr lang="de-AT" sz="1800" kern="1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Röstkaffee (21.000 l), </a:t>
            </a:r>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Kakao (27.000 </a:t>
            </a:r>
            <a:r>
              <a:rPr lang="de-AT" sz="180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l)</a:t>
            </a:r>
          </a:p>
          <a:p>
            <a:endPar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solidFill>
                  <a:srgbClr val="C00000"/>
                </a:solidFill>
                <a:effectLst/>
                <a:latin typeface="Acumin Pro" panose="020B0504020202020204" pitchFamily="34" charset="0"/>
                <a:ea typeface="Calibri" panose="020F0502020204030204" pitchFamily="34" charset="0"/>
                <a:cs typeface="Calibri Light" panose="020F0302020204030204" pitchFamily="34" charset="0"/>
              </a:rPr>
              <a:t>Quelle: </a:t>
            </a:r>
            <a:r>
              <a:rPr lang="de-AT" sz="1800" kern="100" dirty="0">
                <a:effectLst/>
                <a:latin typeface="Acumin Pro" panose="020B0504020202020204" pitchFamily="34" charset="0"/>
                <a:ea typeface="Calibri" panose="020F0502020204030204" pitchFamily="34" charset="0"/>
                <a:cs typeface="Calibri Light" panose="020F0302020204030204" pitchFamily="34" charset="0"/>
              </a:rPr>
              <a:t>Warenvergleich.de (2018). Bis zu 27.000 l Wasser pro Kilo: Diese Lebensmittel verbrauchen am meisten Wasser in der Herstellung. Abgerufen am 15. August 2023, von </a:t>
            </a:r>
            <a:r>
              <a:rPr lang="de-AT" sz="1800" u="sng" kern="100" dirty="0">
                <a:solidFill>
                  <a:srgbClr val="0563C1"/>
                </a:solidFill>
                <a:effectLst/>
                <a:latin typeface="Acumin Pro" panose="020B0504020202020204" pitchFamily="34" charset="0"/>
                <a:ea typeface="Calibri" panose="020F0502020204030204" pitchFamily="34" charset="0"/>
                <a:cs typeface="Calibri Light" panose="020F0302020204030204" pitchFamily="34" charset="0"/>
                <a:hlinkClick r:id="rId3"/>
              </a:rPr>
              <a:t>https://www.analyticjournal.de/firmen-pdfs-bilder-etc/yumda/Warenvergleich-Juni%202018/pi-04-2018-wasserverbrauch-lebensmittel.pdf</a:t>
            </a:r>
            <a:endParaRPr lang="en-AT" sz="1800" kern="1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Foliennummernplatzhalter 3"/>
          <p:cNvSpPr>
            <a:spLocks noGrp="1"/>
          </p:cNvSpPr>
          <p:nvPr>
            <p:ph type="sldNum" sz="quarter" idx="5"/>
          </p:nvPr>
        </p:nvSpPr>
        <p:spPr/>
        <p:txBody>
          <a:bodyPr/>
          <a:lstStyle/>
          <a:p>
            <a:fld id="{6CEBB0E9-2FB5-400B-926B-27C22F789909}" type="slidenum">
              <a:rPr lang="en-AT" smtClean="0"/>
              <a:t>1</a:t>
            </a:fld>
            <a:endParaRPr lang="en-AT"/>
          </a:p>
        </p:txBody>
      </p:sp>
    </p:spTree>
    <p:extLst>
      <p:ext uri="{BB962C8B-B14F-4D97-AF65-F5344CB8AC3E}">
        <p14:creationId xmlns:p14="http://schemas.microsoft.com/office/powerpoint/2010/main" val="88206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E84C3-D2B2-44C3-CB74-555FAE61DA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AT"/>
          </a:p>
        </p:txBody>
      </p:sp>
      <p:sp>
        <p:nvSpPr>
          <p:cNvPr id="3" name="Untertitel 2">
            <a:extLst>
              <a:ext uri="{FF2B5EF4-FFF2-40B4-BE49-F238E27FC236}">
                <a16:creationId xmlns:a16="http://schemas.microsoft.com/office/drawing/2014/main" id="{1042CF9F-2692-23C6-D29B-33B992BBE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AT"/>
          </a:p>
        </p:txBody>
      </p:sp>
      <p:sp>
        <p:nvSpPr>
          <p:cNvPr id="4" name="Datumsplatzhalter 3">
            <a:extLst>
              <a:ext uri="{FF2B5EF4-FFF2-40B4-BE49-F238E27FC236}">
                <a16:creationId xmlns:a16="http://schemas.microsoft.com/office/drawing/2014/main" id="{C24B5C5D-AB5B-5EA4-7BE3-C8250C353F91}"/>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5" name="Fußzeilenplatzhalter 4">
            <a:extLst>
              <a:ext uri="{FF2B5EF4-FFF2-40B4-BE49-F238E27FC236}">
                <a16:creationId xmlns:a16="http://schemas.microsoft.com/office/drawing/2014/main" id="{C13B214F-1068-1D92-5DCD-193984EBA037}"/>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B557BC5D-53AB-26DC-1A9A-F3F15EEB92D1}"/>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154332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6919A-D9A8-9E6B-B2B1-7446005BB8A2}"/>
              </a:ext>
            </a:extLst>
          </p:cNvPr>
          <p:cNvSpPr>
            <a:spLocks noGrp="1"/>
          </p:cNvSpPr>
          <p:nvPr>
            <p:ph type="title"/>
          </p:nvPr>
        </p:nvSpPr>
        <p:spPr/>
        <p:txBody>
          <a:bodyPr/>
          <a:lstStyle/>
          <a:p>
            <a:r>
              <a:rPr lang="de-DE"/>
              <a:t>Mastertitelformat bearbeiten</a:t>
            </a:r>
            <a:endParaRPr lang="en-AT"/>
          </a:p>
        </p:txBody>
      </p:sp>
      <p:sp>
        <p:nvSpPr>
          <p:cNvPr id="3" name="Vertikaler Textplatzhalter 2">
            <a:extLst>
              <a:ext uri="{FF2B5EF4-FFF2-40B4-BE49-F238E27FC236}">
                <a16:creationId xmlns:a16="http://schemas.microsoft.com/office/drawing/2014/main" id="{53D10960-AD92-4A3B-1293-0DCB1E8C3E6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C8A8903B-EC87-E146-2E23-DD14D7367FBE}"/>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5" name="Fußzeilenplatzhalter 4">
            <a:extLst>
              <a:ext uri="{FF2B5EF4-FFF2-40B4-BE49-F238E27FC236}">
                <a16:creationId xmlns:a16="http://schemas.microsoft.com/office/drawing/2014/main" id="{A6D69528-5767-0ECD-163E-F851F13AD1D5}"/>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639DD1B2-FF90-45B3-530B-6B87A3729EDE}"/>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80712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6281E10-ABE5-BF32-CCD2-49BE78A4B54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AT"/>
          </a:p>
        </p:txBody>
      </p:sp>
      <p:sp>
        <p:nvSpPr>
          <p:cNvPr id="3" name="Vertikaler Textplatzhalter 2">
            <a:extLst>
              <a:ext uri="{FF2B5EF4-FFF2-40B4-BE49-F238E27FC236}">
                <a16:creationId xmlns:a16="http://schemas.microsoft.com/office/drawing/2014/main" id="{4D9AE3E3-99FE-7947-46F6-67AECECD61D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AFEDE793-F9A6-20E2-8197-BB2775348ACD}"/>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5" name="Fußzeilenplatzhalter 4">
            <a:extLst>
              <a:ext uri="{FF2B5EF4-FFF2-40B4-BE49-F238E27FC236}">
                <a16:creationId xmlns:a16="http://schemas.microsoft.com/office/drawing/2014/main" id="{9BED7109-B306-A357-928A-9ADDEB40D1E5}"/>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E4EDA48E-2FB7-59A6-EBDD-2AF5B9E31B05}"/>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413684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812D-4565-05A3-4E03-654FCCAE7A05}"/>
              </a:ext>
            </a:extLst>
          </p:cNvPr>
          <p:cNvSpPr>
            <a:spLocks noGrp="1"/>
          </p:cNvSpPr>
          <p:nvPr>
            <p:ph type="title"/>
          </p:nvPr>
        </p:nvSpPr>
        <p:spPr/>
        <p:txBody>
          <a:bodyPr/>
          <a:lstStyle/>
          <a:p>
            <a:r>
              <a:rPr lang="de-DE"/>
              <a:t>Mastertitelformat bearbeiten</a:t>
            </a:r>
            <a:endParaRPr lang="en-AT"/>
          </a:p>
        </p:txBody>
      </p:sp>
      <p:sp>
        <p:nvSpPr>
          <p:cNvPr id="3" name="Inhaltsplatzhalter 2">
            <a:extLst>
              <a:ext uri="{FF2B5EF4-FFF2-40B4-BE49-F238E27FC236}">
                <a16:creationId xmlns:a16="http://schemas.microsoft.com/office/drawing/2014/main" id="{83EB8189-B8C9-218E-DAFA-1B4FEF0D3C5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17F55117-CD67-D1F5-3AD9-ED3D73BE0B18}"/>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5" name="Fußzeilenplatzhalter 4">
            <a:extLst>
              <a:ext uri="{FF2B5EF4-FFF2-40B4-BE49-F238E27FC236}">
                <a16:creationId xmlns:a16="http://schemas.microsoft.com/office/drawing/2014/main" id="{2E963D4F-CE85-859E-C2A9-FE1B64768F8E}"/>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3598D743-DF32-A3FA-DFBA-E78BB388DEB7}"/>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179068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249AF-CE19-3B55-7CE0-16BB7DF9434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AT"/>
          </a:p>
        </p:txBody>
      </p:sp>
      <p:sp>
        <p:nvSpPr>
          <p:cNvPr id="3" name="Textplatzhalter 2">
            <a:extLst>
              <a:ext uri="{FF2B5EF4-FFF2-40B4-BE49-F238E27FC236}">
                <a16:creationId xmlns:a16="http://schemas.microsoft.com/office/drawing/2014/main" id="{D19B5C52-92FE-94B3-8D46-6622195A7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30251E4-51A6-5852-B865-2DD9FF88AEA0}"/>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5" name="Fußzeilenplatzhalter 4">
            <a:extLst>
              <a:ext uri="{FF2B5EF4-FFF2-40B4-BE49-F238E27FC236}">
                <a16:creationId xmlns:a16="http://schemas.microsoft.com/office/drawing/2014/main" id="{4D26A8F6-5556-E0EC-42DE-5C592C6CBFFA}"/>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37A9E56C-1850-EFEF-A8C3-900FDF6B0E53}"/>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81139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09845-C3E7-5E6B-62F2-112D61FFC42C}"/>
              </a:ext>
            </a:extLst>
          </p:cNvPr>
          <p:cNvSpPr>
            <a:spLocks noGrp="1"/>
          </p:cNvSpPr>
          <p:nvPr>
            <p:ph type="title"/>
          </p:nvPr>
        </p:nvSpPr>
        <p:spPr/>
        <p:txBody>
          <a:bodyPr/>
          <a:lstStyle/>
          <a:p>
            <a:r>
              <a:rPr lang="de-DE"/>
              <a:t>Mastertitelformat bearbeiten</a:t>
            </a:r>
            <a:endParaRPr lang="en-AT"/>
          </a:p>
        </p:txBody>
      </p:sp>
      <p:sp>
        <p:nvSpPr>
          <p:cNvPr id="3" name="Inhaltsplatzhalter 2">
            <a:extLst>
              <a:ext uri="{FF2B5EF4-FFF2-40B4-BE49-F238E27FC236}">
                <a16:creationId xmlns:a16="http://schemas.microsoft.com/office/drawing/2014/main" id="{F5BDB60A-EC39-FAE3-EE19-BF0FF385AE0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Inhaltsplatzhalter 3">
            <a:extLst>
              <a:ext uri="{FF2B5EF4-FFF2-40B4-BE49-F238E27FC236}">
                <a16:creationId xmlns:a16="http://schemas.microsoft.com/office/drawing/2014/main" id="{02940814-E7E1-D556-C8F2-E1498BEC5F9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5" name="Datumsplatzhalter 4">
            <a:extLst>
              <a:ext uri="{FF2B5EF4-FFF2-40B4-BE49-F238E27FC236}">
                <a16:creationId xmlns:a16="http://schemas.microsoft.com/office/drawing/2014/main" id="{1AF8DE2B-AD30-24A3-F6A2-E4FACA8486C8}"/>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6" name="Fußzeilenplatzhalter 5">
            <a:extLst>
              <a:ext uri="{FF2B5EF4-FFF2-40B4-BE49-F238E27FC236}">
                <a16:creationId xmlns:a16="http://schemas.microsoft.com/office/drawing/2014/main" id="{497B5744-AAF0-CE22-3773-1ABB221595AE}"/>
              </a:ext>
            </a:extLst>
          </p:cNvPr>
          <p:cNvSpPr>
            <a:spLocks noGrp="1"/>
          </p:cNvSpPr>
          <p:nvPr>
            <p:ph type="ftr" sz="quarter" idx="11"/>
          </p:nvPr>
        </p:nvSpPr>
        <p:spPr/>
        <p:txBody>
          <a:bodyPr/>
          <a:lstStyle/>
          <a:p>
            <a:endParaRPr lang="en-AT"/>
          </a:p>
        </p:txBody>
      </p:sp>
      <p:sp>
        <p:nvSpPr>
          <p:cNvPr id="7" name="Foliennummernplatzhalter 6">
            <a:extLst>
              <a:ext uri="{FF2B5EF4-FFF2-40B4-BE49-F238E27FC236}">
                <a16:creationId xmlns:a16="http://schemas.microsoft.com/office/drawing/2014/main" id="{18AF6B12-2639-02AE-DD0A-4EECA34D2445}"/>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294560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B82E5-829D-E2B8-87A5-0811262A0915}"/>
              </a:ext>
            </a:extLst>
          </p:cNvPr>
          <p:cNvSpPr>
            <a:spLocks noGrp="1"/>
          </p:cNvSpPr>
          <p:nvPr>
            <p:ph type="title"/>
          </p:nvPr>
        </p:nvSpPr>
        <p:spPr>
          <a:xfrm>
            <a:off x="839788" y="365125"/>
            <a:ext cx="10515600" cy="1325563"/>
          </a:xfrm>
        </p:spPr>
        <p:txBody>
          <a:bodyPr/>
          <a:lstStyle/>
          <a:p>
            <a:r>
              <a:rPr lang="de-DE"/>
              <a:t>Mastertitelformat bearbeiten</a:t>
            </a:r>
            <a:endParaRPr lang="en-AT"/>
          </a:p>
        </p:txBody>
      </p:sp>
      <p:sp>
        <p:nvSpPr>
          <p:cNvPr id="3" name="Textplatzhalter 2">
            <a:extLst>
              <a:ext uri="{FF2B5EF4-FFF2-40B4-BE49-F238E27FC236}">
                <a16:creationId xmlns:a16="http://schemas.microsoft.com/office/drawing/2014/main" id="{1A044E53-5C62-3E5D-55A2-26CA5FFC6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3B28CD4-C1FA-C9FD-D891-D0C7F4EBFFF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5" name="Textplatzhalter 4">
            <a:extLst>
              <a:ext uri="{FF2B5EF4-FFF2-40B4-BE49-F238E27FC236}">
                <a16:creationId xmlns:a16="http://schemas.microsoft.com/office/drawing/2014/main" id="{5A1F979F-07B3-8F30-5E76-E784EB834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60F013A-5D94-AE4F-AD51-7FD0979AB66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7" name="Datumsplatzhalter 6">
            <a:extLst>
              <a:ext uri="{FF2B5EF4-FFF2-40B4-BE49-F238E27FC236}">
                <a16:creationId xmlns:a16="http://schemas.microsoft.com/office/drawing/2014/main" id="{0623FB89-DDDE-EA29-8A26-FDE82AB973DD}"/>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8" name="Fußzeilenplatzhalter 7">
            <a:extLst>
              <a:ext uri="{FF2B5EF4-FFF2-40B4-BE49-F238E27FC236}">
                <a16:creationId xmlns:a16="http://schemas.microsoft.com/office/drawing/2014/main" id="{5B30930D-E0AD-88F2-7D8B-8013EE290E9B}"/>
              </a:ext>
            </a:extLst>
          </p:cNvPr>
          <p:cNvSpPr>
            <a:spLocks noGrp="1"/>
          </p:cNvSpPr>
          <p:nvPr>
            <p:ph type="ftr" sz="quarter" idx="11"/>
          </p:nvPr>
        </p:nvSpPr>
        <p:spPr/>
        <p:txBody>
          <a:bodyPr/>
          <a:lstStyle/>
          <a:p>
            <a:endParaRPr lang="en-AT"/>
          </a:p>
        </p:txBody>
      </p:sp>
      <p:sp>
        <p:nvSpPr>
          <p:cNvPr id="9" name="Foliennummernplatzhalter 8">
            <a:extLst>
              <a:ext uri="{FF2B5EF4-FFF2-40B4-BE49-F238E27FC236}">
                <a16:creationId xmlns:a16="http://schemas.microsoft.com/office/drawing/2014/main" id="{D5A18A3C-585A-2C18-75D5-F9B6FFF629C5}"/>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373764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5AA56D-98A0-8B02-B02A-5CB40BC58AB8}"/>
              </a:ext>
            </a:extLst>
          </p:cNvPr>
          <p:cNvSpPr>
            <a:spLocks noGrp="1"/>
          </p:cNvSpPr>
          <p:nvPr>
            <p:ph type="title"/>
          </p:nvPr>
        </p:nvSpPr>
        <p:spPr/>
        <p:txBody>
          <a:bodyPr/>
          <a:lstStyle/>
          <a:p>
            <a:r>
              <a:rPr lang="de-DE"/>
              <a:t>Mastertitelformat bearbeiten</a:t>
            </a:r>
            <a:endParaRPr lang="en-AT"/>
          </a:p>
        </p:txBody>
      </p:sp>
      <p:sp>
        <p:nvSpPr>
          <p:cNvPr id="3" name="Datumsplatzhalter 2">
            <a:extLst>
              <a:ext uri="{FF2B5EF4-FFF2-40B4-BE49-F238E27FC236}">
                <a16:creationId xmlns:a16="http://schemas.microsoft.com/office/drawing/2014/main" id="{0CC74CB0-D231-6CDE-DAF2-DBDADE554E8A}"/>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4" name="Fußzeilenplatzhalter 3">
            <a:extLst>
              <a:ext uri="{FF2B5EF4-FFF2-40B4-BE49-F238E27FC236}">
                <a16:creationId xmlns:a16="http://schemas.microsoft.com/office/drawing/2014/main" id="{5FC6DD23-7C4E-1EAA-3594-DC7DED425437}"/>
              </a:ext>
            </a:extLst>
          </p:cNvPr>
          <p:cNvSpPr>
            <a:spLocks noGrp="1"/>
          </p:cNvSpPr>
          <p:nvPr>
            <p:ph type="ftr" sz="quarter" idx="11"/>
          </p:nvPr>
        </p:nvSpPr>
        <p:spPr/>
        <p:txBody>
          <a:bodyPr/>
          <a:lstStyle/>
          <a:p>
            <a:endParaRPr lang="en-AT"/>
          </a:p>
        </p:txBody>
      </p:sp>
      <p:sp>
        <p:nvSpPr>
          <p:cNvPr id="5" name="Foliennummernplatzhalter 4">
            <a:extLst>
              <a:ext uri="{FF2B5EF4-FFF2-40B4-BE49-F238E27FC236}">
                <a16:creationId xmlns:a16="http://schemas.microsoft.com/office/drawing/2014/main" id="{F0B3C3CF-241C-636A-6EAC-588C2F3E705B}"/>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41502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ADBFC2B-8003-3B81-0F07-75332AEB6500}"/>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3" name="Fußzeilenplatzhalter 2">
            <a:extLst>
              <a:ext uri="{FF2B5EF4-FFF2-40B4-BE49-F238E27FC236}">
                <a16:creationId xmlns:a16="http://schemas.microsoft.com/office/drawing/2014/main" id="{3301DC84-21A1-1766-B04B-985B1516A5A3}"/>
              </a:ext>
            </a:extLst>
          </p:cNvPr>
          <p:cNvSpPr>
            <a:spLocks noGrp="1"/>
          </p:cNvSpPr>
          <p:nvPr>
            <p:ph type="ftr" sz="quarter" idx="11"/>
          </p:nvPr>
        </p:nvSpPr>
        <p:spPr/>
        <p:txBody>
          <a:bodyPr/>
          <a:lstStyle/>
          <a:p>
            <a:endParaRPr lang="en-AT"/>
          </a:p>
        </p:txBody>
      </p:sp>
      <p:sp>
        <p:nvSpPr>
          <p:cNvPr id="4" name="Foliennummernplatzhalter 3">
            <a:extLst>
              <a:ext uri="{FF2B5EF4-FFF2-40B4-BE49-F238E27FC236}">
                <a16:creationId xmlns:a16="http://schemas.microsoft.com/office/drawing/2014/main" id="{AF1160EE-9F44-2980-EC68-1AC92A92B7DA}"/>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56787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6712A-F599-9179-A065-911949D0570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AT"/>
          </a:p>
        </p:txBody>
      </p:sp>
      <p:sp>
        <p:nvSpPr>
          <p:cNvPr id="3" name="Inhaltsplatzhalter 2">
            <a:extLst>
              <a:ext uri="{FF2B5EF4-FFF2-40B4-BE49-F238E27FC236}">
                <a16:creationId xmlns:a16="http://schemas.microsoft.com/office/drawing/2014/main" id="{B775AC3E-3AD5-4C14-2E80-CE9E9154B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Textplatzhalter 3">
            <a:extLst>
              <a:ext uri="{FF2B5EF4-FFF2-40B4-BE49-F238E27FC236}">
                <a16:creationId xmlns:a16="http://schemas.microsoft.com/office/drawing/2014/main" id="{332F5C93-22F5-8A95-B4A6-9C5E010F6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1FDA484-4BB3-BA75-69CE-4933AB310837}"/>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6" name="Fußzeilenplatzhalter 5">
            <a:extLst>
              <a:ext uri="{FF2B5EF4-FFF2-40B4-BE49-F238E27FC236}">
                <a16:creationId xmlns:a16="http://schemas.microsoft.com/office/drawing/2014/main" id="{28EBE423-5049-5A2F-FC95-DBBBCCAF6C49}"/>
              </a:ext>
            </a:extLst>
          </p:cNvPr>
          <p:cNvSpPr>
            <a:spLocks noGrp="1"/>
          </p:cNvSpPr>
          <p:nvPr>
            <p:ph type="ftr" sz="quarter" idx="11"/>
          </p:nvPr>
        </p:nvSpPr>
        <p:spPr/>
        <p:txBody>
          <a:bodyPr/>
          <a:lstStyle/>
          <a:p>
            <a:endParaRPr lang="en-AT"/>
          </a:p>
        </p:txBody>
      </p:sp>
      <p:sp>
        <p:nvSpPr>
          <p:cNvPr id="7" name="Foliennummernplatzhalter 6">
            <a:extLst>
              <a:ext uri="{FF2B5EF4-FFF2-40B4-BE49-F238E27FC236}">
                <a16:creationId xmlns:a16="http://schemas.microsoft.com/office/drawing/2014/main" id="{202F2C27-0F82-55EF-5286-1574CF2E255C}"/>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82069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6943F-75B4-D60B-596C-E4B910DBC19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AT"/>
          </a:p>
        </p:txBody>
      </p:sp>
      <p:sp>
        <p:nvSpPr>
          <p:cNvPr id="3" name="Bildplatzhalter 2">
            <a:extLst>
              <a:ext uri="{FF2B5EF4-FFF2-40B4-BE49-F238E27FC236}">
                <a16:creationId xmlns:a16="http://schemas.microsoft.com/office/drawing/2014/main" id="{DBB7FFCF-AFAB-B5F8-2323-DFDB9C7F9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platzhalter 3">
            <a:extLst>
              <a:ext uri="{FF2B5EF4-FFF2-40B4-BE49-F238E27FC236}">
                <a16:creationId xmlns:a16="http://schemas.microsoft.com/office/drawing/2014/main" id="{AC7CFD2C-280C-9B18-1EA6-B06108FFA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8A27F9-F8D8-98C3-F11A-E532AD88E2B6}"/>
              </a:ext>
            </a:extLst>
          </p:cNvPr>
          <p:cNvSpPr>
            <a:spLocks noGrp="1"/>
          </p:cNvSpPr>
          <p:nvPr>
            <p:ph type="dt" sz="half" idx="10"/>
          </p:nvPr>
        </p:nvSpPr>
        <p:spPr/>
        <p:txBody>
          <a:bodyPr/>
          <a:lstStyle/>
          <a:p>
            <a:fld id="{2702673E-0191-4B10-926D-380A33472851}" type="datetimeFigureOut">
              <a:rPr lang="en-AT" smtClean="0"/>
              <a:t>18/10/2023</a:t>
            </a:fld>
            <a:endParaRPr lang="en-AT"/>
          </a:p>
        </p:txBody>
      </p:sp>
      <p:sp>
        <p:nvSpPr>
          <p:cNvPr id="6" name="Fußzeilenplatzhalter 5">
            <a:extLst>
              <a:ext uri="{FF2B5EF4-FFF2-40B4-BE49-F238E27FC236}">
                <a16:creationId xmlns:a16="http://schemas.microsoft.com/office/drawing/2014/main" id="{15005624-D089-D820-A033-BA07FD6E034D}"/>
              </a:ext>
            </a:extLst>
          </p:cNvPr>
          <p:cNvSpPr>
            <a:spLocks noGrp="1"/>
          </p:cNvSpPr>
          <p:nvPr>
            <p:ph type="ftr" sz="quarter" idx="11"/>
          </p:nvPr>
        </p:nvSpPr>
        <p:spPr/>
        <p:txBody>
          <a:bodyPr/>
          <a:lstStyle/>
          <a:p>
            <a:endParaRPr lang="en-AT"/>
          </a:p>
        </p:txBody>
      </p:sp>
      <p:sp>
        <p:nvSpPr>
          <p:cNvPr id="7" name="Foliennummernplatzhalter 6">
            <a:extLst>
              <a:ext uri="{FF2B5EF4-FFF2-40B4-BE49-F238E27FC236}">
                <a16:creationId xmlns:a16="http://schemas.microsoft.com/office/drawing/2014/main" id="{31C2470A-1474-35A5-2218-94FD71BF264C}"/>
              </a:ext>
            </a:extLst>
          </p:cNvPr>
          <p:cNvSpPr>
            <a:spLocks noGrp="1"/>
          </p:cNvSpPr>
          <p:nvPr>
            <p:ph type="sldNum" sz="quarter" idx="12"/>
          </p:nvPr>
        </p:nvSpPr>
        <p:spPr/>
        <p:txBody>
          <a:bodyPr/>
          <a:lstStyle/>
          <a:p>
            <a:fld id="{D6DAD1DF-7DB5-44DD-A0E1-1C248FDA6770}" type="slidenum">
              <a:rPr lang="en-AT" smtClean="0"/>
              <a:t>‹Nr.›</a:t>
            </a:fld>
            <a:endParaRPr lang="en-AT"/>
          </a:p>
        </p:txBody>
      </p:sp>
    </p:spTree>
    <p:extLst>
      <p:ext uri="{BB962C8B-B14F-4D97-AF65-F5344CB8AC3E}">
        <p14:creationId xmlns:p14="http://schemas.microsoft.com/office/powerpoint/2010/main" val="8509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C0D8130-8902-25E2-502C-E32CC8705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AT"/>
          </a:p>
        </p:txBody>
      </p:sp>
      <p:sp>
        <p:nvSpPr>
          <p:cNvPr id="3" name="Textplatzhalter 2">
            <a:extLst>
              <a:ext uri="{FF2B5EF4-FFF2-40B4-BE49-F238E27FC236}">
                <a16:creationId xmlns:a16="http://schemas.microsoft.com/office/drawing/2014/main" id="{58485863-3BA4-1605-2466-2F595FE37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ACA697CF-D4DD-5118-A648-3BAB61335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2673E-0191-4B10-926D-380A33472851}" type="datetimeFigureOut">
              <a:rPr lang="en-AT" smtClean="0"/>
              <a:t>18/10/2023</a:t>
            </a:fld>
            <a:endParaRPr lang="en-AT"/>
          </a:p>
        </p:txBody>
      </p:sp>
      <p:sp>
        <p:nvSpPr>
          <p:cNvPr id="5" name="Fußzeilenplatzhalter 4">
            <a:extLst>
              <a:ext uri="{FF2B5EF4-FFF2-40B4-BE49-F238E27FC236}">
                <a16:creationId xmlns:a16="http://schemas.microsoft.com/office/drawing/2014/main" id="{E855A2A1-EB1F-FE0C-357E-DD4046142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Foliennummernplatzhalter 5">
            <a:extLst>
              <a:ext uri="{FF2B5EF4-FFF2-40B4-BE49-F238E27FC236}">
                <a16:creationId xmlns:a16="http://schemas.microsoft.com/office/drawing/2014/main" id="{B07E4F85-42C2-1F37-4E8D-CDD85CF6D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D1DF-7DB5-44DD-A0E1-1C248FDA6770}" type="slidenum">
              <a:rPr lang="en-AT" smtClean="0"/>
              <a:t>‹Nr.›</a:t>
            </a:fld>
            <a:endParaRPr lang="en-AT"/>
          </a:p>
        </p:txBody>
      </p:sp>
    </p:spTree>
    <p:extLst>
      <p:ext uri="{BB962C8B-B14F-4D97-AF65-F5344CB8AC3E}">
        <p14:creationId xmlns:p14="http://schemas.microsoft.com/office/powerpoint/2010/main" val="144241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Screenshot, Rechteck, Reihe enthält.&#10;&#10;Automatisch generierte Beschreibung">
            <a:extLst>
              <a:ext uri="{FF2B5EF4-FFF2-40B4-BE49-F238E27FC236}">
                <a16:creationId xmlns:a16="http://schemas.microsoft.com/office/drawing/2014/main" id="{67EBF779-C5A6-F4F3-15F8-9E1C5D76BF1F}"/>
              </a:ext>
            </a:extLst>
          </p:cNvPr>
          <p:cNvPicPr>
            <a:picLocks noChangeAspect="1"/>
          </p:cNvPicPr>
          <p:nvPr/>
        </p:nvPicPr>
        <p:blipFill rotWithShape="1">
          <a:blip r:embed="rId3"/>
          <a:srcRect l="555" t="1817" r="464" b="1404"/>
          <a:stretch/>
        </p:blipFill>
        <p:spPr>
          <a:xfrm>
            <a:off x="0" y="574454"/>
            <a:ext cx="10740669" cy="6283546"/>
          </a:xfrm>
          <a:prstGeom prst="rect">
            <a:avLst/>
          </a:prstGeom>
        </p:spPr>
      </p:pic>
      <p:pic>
        <p:nvPicPr>
          <p:cNvPr id="5" name="Grafik 4">
            <a:extLst>
              <a:ext uri="{FF2B5EF4-FFF2-40B4-BE49-F238E27FC236}">
                <a16:creationId xmlns:a16="http://schemas.microsoft.com/office/drawing/2014/main" id="{1ED3454F-DDF2-E975-7A94-D00B3CE23D0B}"/>
              </a:ext>
            </a:extLst>
          </p:cNvPr>
          <p:cNvPicPr>
            <a:picLocks noChangeAspect="1"/>
          </p:cNvPicPr>
          <p:nvPr/>
        </p:nvPicPr>
        <p:blipFill rotWithShape="1">
          <a:blip r:embed="rId4"/>
          <a:srcRect l="66189" t="74443"/>
          <a:stretch/>
        </p:blipFill>
        <p:spPr>
          <a:xfrm>
            <a:off x="11466334" y="63108"/>
            <a:ext cx="711404" cy="481520"/>
          </a:xfrm>
          <a:prstGeom prst="rect">
            <a:avLst/>
          </a:prstGeom>
        </p:spPr>
      </p:pic>
      <p:pic>
        <p:nvPicPr>
          <p:cNvPr id="6" name="Grafik 5">
            <a:extLst>
              <a:ext uri="{FF2B5EF4-FFF2-40B4-BE49-F238E27FC236}">
                <a16:creationId xmlns:a16="http://schemas.microsoft.com/office/drawing/2014/main" id="{D881418D-8F6E-6AFC-48C0-A5F3670AED3C}"/>
              </a:ext>
            </a:extLst>
          </p:cNvPr>
          <p:cNvPicPr>
            <a:picLocks noChangeAspect="1"/>
          </p:cNvPicPr>
          <p:nvPr/>
        </p:nvPicPr>
        <p:blipFill rotWithShape="1">
          <a:blip r:embed="rId5"/>
          <a:srcRect l="24822" t="74892" r="50000"/>
          <a:stretch/>
        </p:blipFill>
        <p:spPr>
          <a:xfrm>
            <a:off x="11465636" y="544628"/>
            <a:ext cx="712800" cy="477462"/>
          </a:xfrm>
          <a:prstGeom prst="rect">
            <a:avLst/>
          </a:prstGeom>
        </p:spPr>
      </p:pic>
      <p:pic>
        <p:nvPicPr>
          <p:cNvPr id="7" name="Grafik 6">
            <a:extLst>
              <a:ext uri="{FF2B5EF4-FFF2-40B4-BE49-F238E27FC236}">
                <a16:creationId xmlns:a16="http://schemas.microsoft.com/office/drawing/2014/main" id="{DF89F296-771F-ABD0-68EC-6F3B7A8EA25A}"/>
              </a:ext>
            </a:extLst>
          </p:cNvPr>
          <p:cNvPicPr>
            <a:picLocks noChangeAspect="1"/>
          </p:cNvPicPr>
          <p:nvPr/>
        </p:nvPicPr>
        <p:blipFill rotWithShape="1">
          <a:blip r:embed="rId4"/>
          <a:srcRect l="66189" t="25185" b="49801"/>
          <a:stretch/>
        </p:blipFill>
        <p:spPr>
          <a:xfrm>
            <a:off x="11465636" y="1031389"/>
            <a:ext cx="712800" cy="472221"/>
          </a:xfrm>
          <a:prstGeom prst="rect">
            <a:avLst/>
          </a:prstGeom>
        </p:spPr>
      </p:pic>
      <p:pic>
        <p:nvPicPr>
          <p:cNvPr id="8" name="Grafik 7">
            <a:extLst>
              <a:ext uri="{FF2B5EF4-FFF2-40B4-BE49-F238E27FC236}">
                <a16:creationId xmlns:a16="http://schemas.microsoft.com/office/drawing/2014/main" id="{A49815F9-B85E-88A5-38B4-C45E6286FF92}"/>
              </a:ext>
            </a:extLst>
          </p:cNvPr>
          <p:cNvPicPr>
            <a:picLocks noChangeAspect="1"/>
          </p:cNvPicPr>
          <p:nvPr/>
        </p:nvPicPr>
        <p:blipFill rotWithShape="1">
          <a:blip r:embed="rId5"/>
          <a:srcRect l="50000" t="74892" r="24822"/>
          <a:stretch/>
        </p:blipFill>
        <p:spPr>
          <a:xfrm>
            <a:off x="11465636" y="1512909"/>
            <a:ext cx="712800" cy="477462"/>
          </a:xfrm>
          <a:prstGeom prst="rect">
            <a:avLst/>
          </a:prstGeom>
        </p:spPr>
      </p:pic>
      <p:pic>
        <p:nvPicPr>
          <p:cNvPr id="10" name="Grafik 9">
            <a:extLst>
              <a:ext uri="{FF2B5EF4-FFF2-40B4-BE49-F238E27FC236}">
                <a16:creationId xmlns:a16="http://schemas.microsoft.com/office/drawing/2014/main" id="{2689BA63-75CC-2AD5-50A6-D4B8AD2AEFC4}"/>
              </a:ext>
            </a:extLst>
          </p:cNvPr>
          <p:cNvPicPr>
            <a:picLocks noChangeAspect="1"/>
          </p:cNvPicPr>
          <p:nvPr/>
        </p:nvPicPr>
        <p:blipFill rotWithShape="1">
          <a:blip r:embed="rId5"/>
          <a:srcRect r="74767" b="74591"/>
          <a:stretch/>
        </p:blipFill>
        <p:spPr>
          <a:xfrm>
            <a:off x="11452072" y="1989177"/>
            <a:ext cx="712800" cy="482130"/>
          </a:xfrm>
          <a:prstGeom prst="rect">
            <a:avLst/>
          </a:prstGeom>
        </p:spPr>
      </p:pic>
      <p:pic>
        <p:nvPicPr>
          <p:cNvPr id="12" name="Grafik 11">
            <a:extLst>
              <a:ext uri="{FF2B5EF4-FFF2-40B4-BE49-F238E27FC236}">
                <a16:creationId xmlns:a16="http://schemas.microsoft.com/office/drawing/2014/main" id="{494E59BD-07C8-EEC1-9F6F-48BA0C2AF2EB}"/>
              </a:ext>
            </a:extLst>
          </p:cNvPr>
          <p:cNvPicPr>
            <a:picLocks noChangeAspect="1"/>
          </p:cNvPicPr>
          <p:nvPr/>
        </p:nvPicPr>
        <p:blipFill rotWithShape="1">
          <a:blip r:embed="rId4"/>
          <a:srcRect l="33292" t="74443" r="33268"/>
          <a:stretch/>
        </p:blipFill>
        <p:spPr>
          <a:xfrm>
            <a:off x="11465636" y="2477132"/>
            <a:ext cx="712800" cy="487821"/>
          </a:xfrm>
          <a:prstGeom prst="rect">
            <a:avLst/>
          </a:prstGeom>
        </p:spPr>
      </p:pic>
      <p:pic>
        <p:nvPicPr>
          <p:cNvPr id="14" name="Grafik 13">
            <a:extLst>
              <a:ext uri="{FF2B5EF4-FFF2-40B4-BE49-F238E27FC236}">
                <a16:creationId xmlns:a16="http://schemas.microsoft.com/office/drawing/2014/main" id="{9882EAD5-D5EF-6731-1B32-06191E0802B2}"/>
              </a:ext>
            </a:extLst>
          </p:cNvPr>
          <p:cNvPicPr>
            <a:picLocks noChangeAspect="1"/>
          </p:cNvPicPr>
          <p:nvPr/>
        </p:nvPicPr>
        <p:blipFill rotWithShape="1">
          <a:blip r:embed="rId4"/>
          <a:srcRect l="33289" t="50000" r="33198" b="24685"/>
          <a:stretch/>
        </p:blipFill>
        <p:spPr>
          <a:xfrm>
            <a:off x="11452072" y="2958652"/>
            <a:ext cx="712800" cy="482130"/>
          </a:xfrm>
          <a:prstGeom prst="rect">
            <a:avLst/>
          </a:prstGeom>
        </p:spPr>
      </p:pic>
      <p:pic>
        <p:nvPicPr>
          <p:cNvPr id="16" name="Grafik 15">
            <a:extLst>
              <a:ext uri="{FF2B5EF4-FFF2-40B4-BE49-F238E27FC236}">
                <a16:creationId xmlns:a16="http://schemas.microsoft.com/office/drawing/2014/main" id="{E4B43070-876C-266F-1F04-DE6029D64528}"/>
              </a:ext>
            </a:extLst>
          </p:cNvPr>
          <p:cNvPicPr>
            <a:picLocks noChangeAspect="1"/>
          </p:cNvPicPr>
          <p:nvPr/>
        </p:nvPicPr>
        <p:blipFill rotWithShape="1">
          <a:blip r:embed="rId5"/>
          <a:srcRect l="50000" t="1216" r="25687" b="74591"/>
          <a:stretch/>
        </p:blipFill>
        <p:spPr>
          <a:xfrm>
            <a:off x="11465636" y="3450520"/>
            <a:ext cx="712800" cy="476413"/>
          </a:xfrm>
          <a:prstGeom prst="rect">
            <a:avLst/>
          </a:prstGeom>
          <a:ln>
            <a:noFill/>
          </a:ln>
        </p:spPr>
      </p:pic>
      <p:pic>
        <p:nvPicPr>
          <p:cNvPr id="18" name="Grafik 17">
            <a:extLst>
              <a:ext uri="{FF2B5EF4-FFF2-40B4-BE49-F238E27FC236}">
                <a16:creationId xmlns:a16="http://schemas.microsoft.com/office/drawing/2014/main" id="{CDEA4DDE-C687-7825-ABFF-2A8BC1FE1D5F}"/>
              </a:ext>
            </a:extLst>
          </p:cNvPr>
          <p:cNvPicPr>
            <a:picLocks noChangeAspect="1"/>
          </p:cNvPicPr>
          <p:nvPr/>
        </p:nvPicPr>
        <p:blipFill rotWithShape="1">
          <a:blip r:embed="rId5"/>
          <a:srcRect t="74892" r="74822"/>
          <a:stretch/>
        </p:blipFill>
        <p:spPr>
          <a:xfrm>
            <a:off x="11452072" y="3936671"/>
            <a:ext cx="712800" cy="477462"/>
          </a:xfrm>
          <a:prstGeom prst="rect">
            <a:avLst/>
          </a:prstGeom>
        </p:spPr>
      </p:pic>
      <p:pic>
        <p:nvPicPr>
          <p:cNvPr id="20" name="Grafik 19">
            <a:extLst>
              <a:ext uri="{FF2B5EF4-FFF2-40B4-BE49-F238E27FC236}">
                <a16:creationId xmlns:a16="http://schemas.microsoft.com/office/drawing/2014/main" id="{B6C1EF47-7BBB-7803-7507-465A2B66A2D3}"/>
              </a:ext>
            </a:extLst>
          </p:cNvPr>
          <p:cNvPicPr>
            <a:picLocks noChangeAspect="1"/>
          </p:cNvPicPr>
          <p:nvPr/>
        </p:nvPicPr>
        <p:blipFill rotWithShape="1">
          <a:blip r:embed="rId4"/>
          <a:srcRect t="74685" r="66189"/>
          <a:stretch/>
        </p:blipFill>
        <p:spPr>
          <a:xfrm>
            <a:off x="11458505" y="4432134"/>
            <a:ext cx="712800" cy="477888"/>
          </a:xfrm>
          <a:prstGeom prst="rect">
            <a:avLst/>
          </a:prstGeom>
        </p:spPr>
      </p:pic>
      <p:pic>
        <p:nvPicPr>
          <p:cNvPr id="22" name="Grafik 21">
            <a:extLst>
              <a:ext uri="{FF2B5EF4-FFF2-40B4-BE49-F238E27FC236}">
                <a16:creationId xmlns:a16="http://schemas.microsoft.com/office/drawing/2014/main" id="{4F1A7107-2016-F9A7-EC8F-340540C0311D}"/>
              </a:ext>
            </a:extLst>
          </p:cNvPr>
          <p:cNvPicPr>
            <a:picLocks noChangeAspect="1"/>
          </p:cNvPicPr>
          <p:nvPr/>
        </p:nvPicPr>
        <p:blipFill rotWithShape="1">
          <a:blip r:embed="rId5"/>
          <a:srcRect l="49837" t="50000" r="24931" b="24591"/>
          <a:stretch/>
        </p:blipFill>
        <p:spPr>
          <a:xfrm>
            <a:off x="11452072" y="4910022"/>
            <a:ext cx="712800" cy="482130"/>
          </a:xfrm>
          <a:prstGeom prst="rect">
            <a:avLst/>
          </a:prstGeom>
        </p:spPr>
      </p:pic>
      <p:pic>
        <p:nvPicPr>
          <p:cNvPr id="25" name="Grafik 24">
            <a:extLst>
              <a:ext uri="{FF2B5EF4-FFF2-40B4-BE49-F238E27FC236}">
                <a16:creationId xmlns:a16="http://schemas.microsoft.com/office/drawing/2014/main" id="{F57E3825-3C6E-4B41-7095-EE4F886FD6ED}"/>
              </a:ext>
            </a:extLst>
          </p:cNvPr>
          <p:cNvPicPr>
            <a:picLocks noChangeAspect="1"/>
          </p:cNvPicPr>
          <p:nvPr/>
        </p:nvPicPr>
        <p:blipFill rotWithShape="1">
          <a:blip r:embed="rId4"/>
          <a:srcRect l="66487" t="50000" b="24685"/>
          <a:stretch/>
        </p:blipFill>
        <p:spPr>
          <a:xfrm>
            <a:off x="11479200" y="5387910"/>
            <a:ext cx="712800" cy="482130"/>
          </a:xfrm>
          <a:prstGeom prst="rect">
            <a:avLst/>
          </a:prstGeom>
        </p:spPr>
      </p:pic>
      <p:pic>
        <p:nvPicPr>
          <p:cNvPr id="26" name="Grafik 25">
            <a:extLst>
              <a:ext uri="{FF2B5EF4-FFF2-40B4-BE49-F238E27FC236}">
                <a16:creationId xmlns:a16="http://schemas.microsoft.com/office/drawing/2014/main" id="{4818F72F-5129-7B20-69EE-14C63EB30470}"/>
              </a:ext>
            </a:extLst>
          </p:cNvPr>
          <p:cNvPicPr>
            <a:picLocks noChangeAspect="1"/>
          </p:cNvPicPr>
          <p:nvPr/>
        </p:nvPicPr>
        <p:blipFill rotWithShape="1">
          <a:blip r:embed="rId4"/>
          <a:srcRect t="50000" r="66189" b="24685"/>
          <a:stretch/>
        </p:blipFill>
        <p:spPr>
          <a:xfrm>
            <a:off x="11479200" y="5863739"/>
            <a:ext cx="712800" cy="477887"/>
          </a:xfrm>
          <a:prstGeom prst="rect">
            <a:avLst/>
          </a:prstGeom>
        </p:spPr>
      </p:pic>
      <p:pic>
        <p:nvPicPr>
          <p:cNvPr id="27" name="Grafik 26">
            <a:extLst>
              <a:ext uri="{FF2B5EF4-FFF2-40B4-BE49-F238E27FC236}">
                <a16:creationId xmlns:a16="http://schemas.microsoft.com/office/drawing/2014/main" id="{DC2EDB62-E953-71F3-6F03-6B7990AC7769}"/>
              </a:ext>
            </a:extLst>
          </p:cNvPr>
          <p:cNvPicPr>
            <a:picLocks noChangeAspect="1"/>
          </p:cNvPicPr>
          <p:nvPr/>
        </p:nvPicPr>
        <p:blipFill rotWithShape="1">
          <a:blip r:embed="rId5"/>
          <a:srcRect l="50000" t="25105" r="24822" b="49787"/>
          <a:stretch/>
        </p:blipFill>
        <p:spPr>
          <a:xfrm>
            <a:off x="11479200" y="6341626"/>
            <a:ext cx="712800" cy="477462"/>
          </a:xfrm>
          <a:prstGeom prst="rect">
            <a:avLst/>
          </a:prstGeom>
        </p:spPr>
      </p:pic>
      <p:pic>
        <p:nvPicPr>
          <p:cNvPr id="28" name="Grafik 27">
            <a:extLst>
              <a:ext uri="{FF2B5EF4-FFF2-40B4-BE49-F238E27FC236}">
                <a16:creationId xmlns:a16="http://schemas.microsoft.com/office/drawing/2014/main" id="{9DEEA35C-48BE-C4E3-8A41-2089D08111A2}"/>
              </a:ext>
            </a:extLst>
          </p:cNvPr>
          <p:cNvPicPr>
            <a:picLocks noChangeAspect="1"/>
          </p:cNvPicPr>
          <p:nvPr/>
        </p:nvPicPr>
        <p:blipFill rotWithShape="1">
          <a:blip r:embed="rId5"/>
          <a:srcRect l="24767" r="50000" b="74591"/>
          <a:stretch/>
        </p:blipFill>
        <p:spPr>
          <a:xfrm>
            <a:off x="10753534" y="321564"/>
            <a:ext cx="712800" cy="482130"/>
          </a:xfrm>
          <a:prstGeom prst="rect">
            <a:avLst/>
          </a:prstGeom>
        </p:spPr>
      </p:pic>
      <p:pic>
        <p:nvPicPr>
          <p:cNvPr id="29" name="Grafik 28">
            <a:extLst>
              <a:ext uri="{FF2B5EF4-FFF2-40B4-BE49-F238E27FC236}">
                <a16:creationId xmlns:a16="http://schemas.microsoft.com/office/drawing/2014/main" id="{FD1CB4FB-AD96-F04D-929A-999701F94EBE}"/>
              </a:ext>
            </a:extLst>
          </p:cNvPr>
          <p:cNvPicPr>
            <a:picLocks noChangeAspect="1"/>
          </p:cNvPicPr>
          <p:nvPr/>
        </p:nvPicPr>
        <p:blipFill rotWithShape="1">
          <a:blip r:embed="rId5"/>
          <a:srcRect l="74765" t="24781" r="57" b="49809"/>
          <a:stretch/>
        </p:blipFill>
        <p:spPr>
          <a:xfrm>
            <a:off x="10766400" y="823349"/>
            <a:ext cx="712800" cy="483191"/>
          </a:xfrm>
          <a:prstGeom prst="rect">
            <a:avLst/>
          </a:prstGeom>
        </p:spPr>
      </p:pic>
      <p:pic>
        <p:nvPicPr>
          <p:cNvPr id="30" name="Grafik 29">
            <a:extLst>
              <a:ext uri="{FF2B5EF4-FFF2-40B4-BE49-F238E27FC236}">
                <a16:creationId xmlns:a16="http://schemas.microsoft.com/office/drawing/2014/main" id="{32FFECD8-873B-BABC-8DFF-27B894E7ED88}"/>
              </a:ext>
            </a:extLst>
          </p:cNvPr>
          <p:cNvPicPr>
            <a:picLocks noChangeAspect="1"/>
          </p:cNvPicPr>
          <p:nvPr/>
        </p:nvPicPr>
        <p:blipFill rotWithShape="1">
          <a:blip r:embed="rId4"/>
          <a:srcRect t="24866" r="66189" b="49819"/>
          <a:stretch/>
        </p:blipFill>
        <p:spPr>
          <a:xfrm>
            <a:off x="10766400" y="1322847"/>
            <a:ext cx="712800" cy="477887"/>
          </a:xfrm>
          <a:prstGeom prst="rect">
            <a:avLst/>
          </a:prstGeom>
        </p:spPr>
      </p:pic>
      <p:pic>
        <p:nvPicPr>
          <p:cNvPr id="31" name="Grafik 30">
            <a:extLst>
              <a:ext uri="{FF2B5EF4-FFF2-40B4-BE49-F238E27FC236}">
                <a16:creationId xmlns:a16="http://schemas.microsoft.com/office/drawing/2014/main" id="{E6751879-3912-9FED-6DF3-59C06DFD98E7}"/>
              </a:ext>
            </a:extLst>
          </p:cNvPr>
          <p:cNvPicPr>
            <a:picLocks noChangeAspect="1"/>
          </p:cNvPicPr>
          <p:nvPr/>
        </p:nvPicPr>
        <p:blipFill rotWithShape="1">
          <a:blip r:embed="rId5"/>
          <a:srcRect t="50000" r="74822" b="24591"/>
          <a:stretch/>
        </p:blipFill>
        <p:spPr>
          <a:xfrm>
            <a:off x="10766400" y="1799062"/>
            <a:ext cx="712800" cy="483192"/>
          </a:xfrm>
          <a:prstGeom prst="rect">
            <a:avLst/>
          </a:prstGeom>
        </p:spPr>
      </p:pic>
      <p:pic>
        <p:nvPicPr>
          <p:cNvPr id="32" name="Grafik 31">
            <a:extLst>
              <a:ext uri="{FF2B5EF4-FFF2-40B4-BE49-F238E27FC236}">
                <a16:creationId xmlns:a16="http://schemas.microsoft.com/office/drawing/2014/main" id="{594D44DF-838D-3951-9C56-B1B0BE15CDA5}"/>
              </a:ext>
            </a:extLst>
          </p:cNvPr>
          <p:cNvPicPr>
            <a:picLocks noChangeAspect="1"/>
          </p:cNvPicPr>
          <p:nvPr/>
        </p:nvPicPr>
        <p:blipFill rotWithShape="1">
          <a:blip r:embed="rId5"/>
          <a:srcRect l="24822" t="50000" r="50000" b="24591"/>
          <a:stretch/>
        </p:blipFill>
        <p:spPr>
          <a:xfrm>
            <a:off x="10752836" y="2294952"/>
            <a:ext cx="712800" cy="483191"/>
          </a:xfrm>
          <a:prstGeom prst="rect">
            <a:avLst/>
          </a:prstGeom>
        </p:spPr>
      </p:pic>
      <p:pic>
        <p:nvPicPr>
          <p:cNvPr id="33" name="Grafik 32">
            <a:extLst>
              <a:ext uri="{FF2B5EF4-FFF2-40B4-BE49-F238E27FC236}">
                <a16:creationId xmlns:a16="http://schemas.microsoft.com/office/drawing/2014/main" id="{40800B85-46BA-E62D-7F12-EE14FE7E7E59}"/>
              </a:ext>
            </a:extLst>
          </p:cNvPr>
          <p:cNvPicPr>
            <a:picLocks noChangeAspect="1"/>
          </p:cNvPicPr>
          <p:nvPr/>
        </p:nvPicPr>
        <p:blipFill rotWithShape="1">
          <a:blip r:embed="rId4"/>
          <a:srcRect l="33431" r="33056" b="74685"/>
          <a:stretch/>
        </p:blipFill>
        <p:spPr>
          <a:xfrm>
            <a:off x="10766400" y="2809862"/>
            <a:ext cx="712800" cy="482130"/>
          </a:xfrm>
          <a:prstGeom prst="rect">
            <a:avLst/>
          </a:prstGeom>
        </p:spPr>
      </p:pic>
      <p:pic>
        <p:nvPicPr>
          <p:cNvPr id="34" name="Grafik 33">
            <a:extLst>
              <a:ext uri="{FF2B5EF4-FFF2-40B4-BE49-F238E27FC236}">
                <a16:creationId xmlns:a16="http://schemas.microsoft.com/office/drawing/2014/main" id="{369E0213-917B-AD2C-F2B2-22BB40E7CB3F}"/>
              </a:ext>
            </a:extLst>
          </p:cNvPr>
          <p:cNvPicPr>
            <a:picLocks noChangeAspect="1"/>
          </p:cNvPicPr>
          <p:nvPr/>
        </p:nvPicPr>
        <p:blipFill rotWithShape="1">
          <a:blip r:embed="rId4"/>
          <a:srcRect r="66189" b="74685"/>
          <a:stretch/>
        </p:blipFill>
        <p:spPr>
          <a:xfrm>
            <a:off x="10766400" y="3309993"/>
            <a:ext cx="712800" cy="477887"/>
          </a:xfrm>
          <a:prstGeom prst="rect">
            <a:avLst/>
          </a:prstGeom>
        </p:spPr>
      </p:pic>
      <p:pic>
        <p:nvPicPr>
          <p:cNvPr id="35" name="Grafik 34">
            <a:extLst>
              <a:ext uri="{FF2B5EF4-FFF2-40B4-BE49-F238E27FC236}">
                <a16:creationId xmlns:a16="http://schemas.microsoft.com/office/drawing/2014/main" id="{601AB6BA-AAC5-FD7D-FE7A-C393708E4C0E}"/>
              </a:ext>
            </a:extLst>
          </p:cNvPr>
          <p:cNvPicPr>
            <a:picLocks noChangeAspect="1"/>
          </p:cNvPicPr>
          <p:nvPr/>
        </p:nvPicPr>
        <p:blipFill rotWithShape="1">
          <a:blip r:embed="rId5"/>
          <a:srcRect l="74767" b="74591"/>
          <a:stretch/>
        </p:blipFill>
        <p:spPr>
          <a:xfrm>
            <a:off x="10766400" y="3796705"/>
            <a:ext cx="712800" cy="482130"/>
          </a:xfrm>
          <a:prstGeom prst="rect">
            <a:avLst/>
          </a:prstGeom>
        </p:spPr>
      </p:pic>
      <p:pic>
        <p:nvPicPr>
          <p:cNvPr id="36" name="Grafik 35">
            <a:extLst>
              <a:ext uri="{FF2B5EF4-FFF2-40B4-BE49-F238E27FC236}">
                <a16:creationId xmlns:a16="http://schemas.microsoft.com/office/drawing/2014/main" id="{AAD5AE80-B0FD-3BF6-35B0-B7AE7E86BA2E}"/>
              </a:ext>
            </a:extLst>
          </p:cNvPr>
          <p:cNvPicPr>
            <a:picLocks noChangeAspect="1"/>
          </p:cNvPicPr>
          <p:nvPr/>
        </p:nvPicPr>
        <p:blipFill rotWithShape="1">
          <a:blip r:embed="rId5"/>
          <a:srcRect l="24822" t="25105" r="50000" b="49486"/>
          <a:stretch/>
        </p:blipFill>
        <p:spPr>
          <a:xfrm>
            <a:off x="10766400" y="4291532"/>
            <a:ext cx="712800" cy="483192"/>
          </a:xfrm>
          <a:prstGeom prst="rect">
            <a:avLst/>
          </a:prstGeom>
        </p:spPr>
      </p:pic>
      <p:pic>
        <p:nvPicPr>
          <p:cNvPr id="37" name="Grafik 36">
            <a:extLst>
              <a:ext uri="{FF2B5EF4-FFF2-40B4-BE49-F238E27FC236}">
                <a16:creationId xmlns:a16="http://schemas.microsoft.com/office/drawing/2014/main" id="{17B4D587-7ED9-386E-1AF1-B5FD110A289B}"/>
              </a:ext>
            </a:extLst>
          </p:cNvPr>
          <p:cNvPicPr>
            <a:picLocks noChangeAspect="1"/>
          </p:cNvPicPr>
          <p:nvPr/>
        </p:nvPicPr>
        <p:blipFill rotWithShape="1">
          <a:blip r:embed="rId4"/>
          <a:srcRect l="66487" b="74685"/>
          <a:stretch/>
        </p:blipFill>
        <p:spPr>
          <a:xfrm>
            <a:off x="10766400" y="4792725"/>
            <a:ext cx="712800" cy="482130"/>
          </a:xfrm>
          <a:prstGeom prst="rect">
            <a:avLst/>
          </a:prstGeom>
        </p:spPr>
      </p:pic>
      <p:pic>
        <p:nvPicPr>
          <p:cNvPr id="38" name="Grafik 37">
            <a:extLst>
              <a:ext uri="{FF2B5EF4-FFF2-40B4-BE49-F238E27FC236}">
                <a16:creationId xmlns:a16="http://schemas.microsoft.com/office/drawing/2014/main" id="{8F184588-A27B-2389-0A4B-1BDE9C31FE46}"/>
              </a:ext>
            </a:extLst>
          </p:cNvPr>
          <p:cNvPicPr>
            <a:picLocks noChangeAspect="1"/>
          </p:cNvPicPr>
          <p:nvPr/>
        </p:nvPicPr>
        <p:blipFill rotWithShape="1">
          <a:blip r:embed="rId4"/>
          <a:srcRect l="33134" t="25025" r="33056" b="49660"/>
          <a:stretch/>
        </p:blipFill>
        <p:spPr>
          <a:xfrm>
            <a:off x="10766400" y="5296209"/>
            <a:ext cx="712800" cy="477887"/>
          </a:xfrm>
          <a:prstGeom prst="rect">
            <a:avLst/>
          </a:prstGeom>
        </p:spPr>
      </p:pic>
      <p:pic>
        <p:nvPicPr>
          <p:cNvPr id="39" name="Grafik 38">
            <a:extLst>
              <a:ext uri="{FF2B5EF4-FFF2-40B4-BE49-F238E27FC236}">
                <a16:creationId xmlns:a16="http://schemas.microsoft.com/office/drawing/2014/main" id="{6EDFB99E-E768-00C1-64D2-E7E47D2EBB9E}"/>
              </a:ext>
            </a:extLst>
          </p:cNvPr>
          <p:cNvPicPr>
            <a:picLocks noChangeAspect="1"/>
          </p:cNvPicPr>
          <p:nvPr/>
        </p:nvPicPr>
        <p:blipFill rotWithShape="1">
          <a:blip r:embed="rId5"/>
          <a:srcRect l="-139" t="25105" r="74906" b="49486"/>
          <a:stretch/>
        </p:blipFill>
        <p:spPr>
          <a:xfrm>
            <a:off x="10766400" y="5788158"/>
            <a:ext cx="712800" cy="482130"/>
          </a:xfrm>
          <a:prstGeom prst="rect">
            <a:avLst/>
          </a:prstGeom>
        </p:spPr>
      </p:pic>
      <p:pic>
        <p:nvPicPr>
          <p:cNvPr id="42" name="Grafik 41">
            <a:extLst>
              <a:ext uri="{FF2B5EF4-FFF2-40B4-BE49-F238E27FC236}">
                <a16:creationId xmlns:a16="http://schemas.microsoft.com/office/drawing/2014/main" id="{4BE63DC5-8E80-8F18-47C1-350BAE0626E3}"/>
              </a:ext>
            </a:extLst>
          </p:cNvPr>
          <p:cNvPicPr>
            <a:picLocks noChangeAspect="1"/>
          </p:cNvPicPr>
          <p:nvPr/>
        </p:nvPicPr>
        <p:blipFill rotWithShape="1">
          <a:blip r:embed="rId6"/>
          <a:srcRect l="33665" t="2576" r="33097" b="92979"/>
          <a:stretch/>
        </p:blipFill>
        <p:spPr>
          <a:xfrm>
            <a:off x="4104408" y="176644"/>
            <a:ext cx="4052455" cy="304875"/>
          </a:xfrm>
          <a:prstGeom prst="rect">
            <a:avLst/>
          </a:prstGeom>
        </p:spPr>
      </p:pic>
    </p:spTree>
    <p:extLst>
      <p:ext uri="{BB962C8B-B14F-4D97-AF65-F5344CB8AC3E}">
        <p14:creationId xmlns:p14="http://schemas.microsoft.com/office/powerpoint/2010/main" val="3689421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5677 -0.00254 L -0.92161 -0.14051 " pathEditMode="relative" rAng="0" ptsTypes="AA">
                                      <p:cBhvr>
                                        <p:cTn id="6" dur="1000" fill="hold"/>
                                        <p:tgtEl>
                                          <p:spTgt spid="10"/>
                                        </p:tgtEl>
                                        <p:attrNameLst>
                                          <p:attrName>ppt_x</p:attrName>
                                          <p:attrName>ppt_y</p:attrName>
                                        </p:attrNameLst>
                                      </p:cBhvr>
                                      <p:rCtr x="-43242" y="-6898"/>
                                    </p:animMotion>
                                  </p:childTnLst>
                                </p:cTn>
                              </p:par>
                              <p:par>
                                <p:cTn id="7" presetID="6" presetClass="emph" presetSubtype="0" fill="hold" nodeType="withEffect">
                                  <p:stCondLst>
                                    <p:cond delay="500"/>
                                  </p:stCondLst>
                                  <p:childTnLst>
                                    <p:animScale>
                                      <p:cBhvr>
                                        <p:cTn id="8" dur="1000" fill="hold"/>
                                        <p:tgtEl>
                                          <p:spTgt spid="10"/>
                                        </p:tgtEl>
                                      </p:cBhvr>
                                      <p:by x="150000" y="150000"/>
                                    </p:animScale>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5534 0.01065 L -0.78425 0.10764 " pathEditMode="relative" rAng="0" ptsTypes="AA">
                                      <p:cBhvr>
                                        <p:cTn id="13" dur="1000" fill="hold"/>
                                        <p:tgtEl>
                                          <p:spTgt spid="28"/>
                                        </p:tgtEl>
                                        <p:attrNameLst>
                                          <p:attrName>ppt_x</p:attrName>
                                          <p:attrName>ppt_y</p:attrName>
                                        </p:attrNameLst>
                                      </p:cBhvr>
                                      <p:rCtr x="-41979" y="4838"/>
                                    </p:animMotion>
                                  </p:childTnLst>
                                </p:cTn>
                              </p:par>
                              <p:par>
                                <p:cTn id="14" presetID="6" presetClass="emph" presetSubtype="0" fill="hold" nodeType="withEffect">
                                  <p:stCondLst>
                                    <p:cond delay="500"/>
                                  </p:stCondLst>
                                  <p:childTnLst>
                                    <p:animScale>
                                      <p:cBhvr>
                                        <p:cTn id="15" dur="1000" fill="hold"/>
                                        <p:tgtEl>
                                          <p:spTgt spid="28"/>
                                        </p:tgtEl>
                                      </p:cBhvr>
                                      <p:by x="150000" y="150000"/>
                                    </p:animScale>
                                  </p:childTnLst>
                                </p:cTn>
                              </p:par>
                            </p:childTnLst>
                          </p:cTn>
                        </p:par>
                      </p:childTnLst>
                    </p:cTn>
                  </p:par>
                </p:childTnLst>
              </p:cTn>
              <p:nextCondLst>
                <p:cond evt="onClick" delay="0">
                  <p:tgtEl>
                    <p:spTgt spid="28"/>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2.96296E-6 L -0.92435 -0.23356 " pathEditMode="relative" rAng="0" ptsTypes="AA">
                                      <p:cBhvr>
                                        <p:cTn id="20" dur="1000" fill="hold"/>
                                        <p:tgtEl>
                                          <p:spTgt spid="16"/>
                                        </p:tgtEl>
                                        <p:attrNameLst>
                                          <p:attrName>ppt_x</p:attrName>
                                          <p:attrName>ppt_y</p:attrName>
                                        </p:attrNameLst>
                                      </p:cBhvr>
                                      <p:rCtr x="-46224" y="-11690"/>
                                    </p:animMotion>
                                  </p:childTnLst>
                                </p:cTn>
                              </p:par>
                              <p:par>
                                <p:cTn id="21" presetID="6" presetClass="emph" presetSubtype="0" fill="hold" nodeType="withEffect">
                                  <p:stCondLst>
                                    <p:cond delay="500"/>
                                  </p:stCondLst>
                                  <p:childTnLst>
                                    <p:animScale>
                                      <p:cBhvr>
                                        <p:cTn id="22" dur="1000" fill="hold"/>
                                        <p:tgtEl>
                                          <p:spTgt spid="16"/>
                                        </p:tgtEl>
                                      </p:cBhvr>
                                      <p:by x="150000" y="150000"/>
                                    </p:animScale>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4.16667E-7 3.33333E-6 L -0.78438 -0.56088 " pathEditMode="relative" rAng="0" ptsTypes="AA">
                                      <p:cBhvr>
                                        <p:cTn id="27" dur="1000" fill="hold"/>
                                        <p:tgtEl>
                                          <p:spTgt spid="39"/>
                                        </p:tgtEl>
                                        <p:attrNameLst>
                                          <p:attrName>ppt_x</p:attrName>
                                          <p:attrName>ppt_y</p:attrName>
                                        </p:attrNameLst>
                                      </p:cBhvr>
                                      <p:rCtr x="-39219" y="-28056"/>
                                    </p:animMotion>
                                  </p:childTnLst>
                                </p:cTn>
                              </p:par>
                              <p:par>
                                <p:cTn id="28" presetID="6" presetClass="emph" presetSubtype="0" fill="hold" nodeType="withEffect">
                                  <p:stCondLst>
                                    <p:cond delay="500"/>
                                  </p:stCondLst>
                                  <p:childTnLst>
                                    <p:animScale>
                                      <p:cBhvr>
                                        <p:cTn id="29" dur="1000" fill="hold"/>
                                        <p:tgtEl>
                                          <p:spTgt spid="39"/>
                                        </p:tgtEl>
                                      </p:cBhvr>
                                      <p:by x="150000" y="150000"/>
                                    </p:animScale>
                                  </p:childTnLst>
                                </p:cTn>
                              </p:par>
                            </p:childTnLst>
                          </p:cTn>
                        </p:par>
                      </p:childTnLst>
                    </p:cTn>
                  </p:par>
                </p:childTnLst>
              </p:cTn>
              <p:nextCondLst>
                <p:cond evt="onClick" delay="0">
                  <p:tgtEl>
                    <p:spTgt spid="39"/>
                  </p:tgtEl>
                </p:cond>
              </p:nextCondLst>
            </p:seq>
            <p:seq concurrent="1" nextAc="seek">
              <p:cTn id="30" restart="whenNotActive" fill="hold" evtFilter="cancelBubble" nodeType="interactiveSeq">
                <p:stCondLst>
                  <p:cond evt="onClick" delay="0">
                    <p:tgtEl>
                      <p:spTgt spid="29"/>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16667E-7 -4.07407E-6 L -0.86628 0.27616 " pathEditMode="relative" rAng="0" ptsTypes="AA">
                                      <p:cBhvr>
                                        <p:cTn id="34" dur="1000" fill="hold"/>
                                        <p:tgtEl>
                                          <p:spTgt spid="29"/>
                                        </p:tgtEl>
                                        <p:attrNameLst>
                                          <p:attrName>ppt_x</p:attrName>
                                          <p:attrName>ppt_y</p:attrName>
                                        </p:attrNameLst>
                                      </p:cBhvr>
                                      <p:rCtr x="-43320" y="13796"/>
                                    </p:animMotion>
                                  </p:childTnLst>
                                </p:cTn>
                              </p:par>
                              <p:par>
                                <p:cTn id="35" presetID="6" presetClass="emph" presetSubtype="0" fill="hold" nodeType="withEffect">
                                  <p:stCondLst>
                                    <p:cond delay="500"/>
                                  </p:stCondLst>
                                  <p:childTnLst>
                                    <p:animScale>
                                      <p:cBhvr>
                                        <p:cTn id="36" dur="1000" fill="hold"/>
                                        <p:tgtEl>
                                          <p:spTgt spid="29"/>
                                        </p:tgtEl>
                                      </p:cBhvr>
                                      <p:by x="150000" y="150000"/>
                                    </p:animScale>
                                  </p:childTnLst>
                                </p:cTn>
                              </p:par>
                            </p:childTnLst>
                          </p:cTn>
                        </p:par>
                      </p:childTnLst>
                    </p:cTn>
                  </p:par>
                </p:childTnLst>
              </p:cTn>
              <p:nextCondLst>
                <p:cond evt="onClick" delay="0">
                  <p:tgtEl>
                    <p:spTgt spid="29"/>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125E-6 -7.40741E-7 L -0.84036 -0.53356 " pathEditMode="relative" rAng="0" ptsTypes="AA">
                                      <p:cBhvr>
                                        <p:cTn id="41" dur="1000" fill="hold"/>
                                        <p:tgtEl>
                                          <p:spTgt spid="27"/>
                                        </p:tgtEl>
                                        <p:attrNameLst>
                                          <p:attrName>ppt_x</p:attrName>
                                          <p:attrName>ppt_y</p:attrName>
                                        </p:attrNameLst>
                                      </p:cBhvr>
                                      <p:rCtr x="-42018" y="-26690"/>
                                    </p:animMotion>
                                  </p:childTnLst>
                                </p:cTn>
                              </p:par>
                              <p:par>
                                <p:cTn id="42" presetID="6" presetClass="emph" presetSubtype="0" fill="hold" nodeType="withEffect">
                                  <p:stCondLst>
                                    <p:cond delay="500"/>
                                  </p:stCondLst>
                                  <p:childTnLst>
                                    <p:animScale>
                                      <p:cBhvr>
                                        <p:cTn id="43" dur="1000" fill="hold"/>
                                        <p:tgtEl>
                                          <p:spTgt spid="27"/>
                                        </p:tgtEl>
                                      </p:cBhvr>
                                      <p:by x="150000" y="150000"/>
                                    </p:animScale>
                                  </p:child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4.16667E-7 -3.7037E-6 L -0.86367 0.24584 " pathEditMode="relative" rAng="0" ptsTypes="AA">
                                      <p:cBhvr>
                                        <p:cTn id="48" dur="1000" fill="hold"/>
                                        <p:tgtEl>
                                          <p:spTgt spid="31"/>
                                        </p:tgtEl>
                                        <p:attrNameLst>
                                          <p:attrName>ppt_x</p:attrName>
                                          <p:attrName>ppt_y</p:attrName>
                                        </p:attrNameLst>
                                      </p:cBhvr>
                                      <p:rCtr x="-43190" y="12292"/>
                                    </p:animMotion>
                                  </p:childTnLst>
                                </p:cTn>
                              </p:par>
                              <p:par>
                                <p:cTn id="49" presetID="6" presetClass="emph" presetSubtype="0" fill="hold" nodeType="withEffect">
                                  <p:stCondLst>
                                    <p:cond delay="500"/>
                                  </p:stCondLst>
                                  <p:childTnLst>
                                    <p:animScale>
                                      <p:cBhvr>
                                        <p:cTn id="50" dur="1000" fill="hold"/>
                                        <p:tgtEl>
                                          <p:spTgt spid="31"/>
                                        </p:tgtEl>
                                      </p:cBhvr>
                                      <p:by x="150000" y="150000"/>
                                    </p:animScale>
                                  </p:childTnLst>
                                </p:cTn>
                              </p:par>
                            </p:childTnLst>
                          </p:cTn>
                        </p:par>
                      </p:childTnLst>
                    </p:cTn>
                  </p:par>
                </p:childTnLst>
              </p:cTn>
              <p:nextCondLst>
                <p:cond evt="onClick" delay="0">
                  <p:tgtEl>
                    <p:spTgt spid="31"/>
                  </p:tgtEl>
                </p:cond>
              </p:nextCondLst>
            </p:seq>
            <p:seq concurrent="1" nextAc="seek">
              <p:cTn id="51" restart="whenNotActive" fill="hold" evtFilter="cancelBubble" nodeType="interactiveSeq">
                <p:stCondLst>
                  <p:cond evt="onClick" delay="0">
                    <p:tgtEl>
                      <p:spTgt spid="32"/>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2.29167E-6 2.59259E-6 L -0.77982 0.17338 " pathEditMode="relative" rAng="0" ptsTypes="AA">
                                      <p:cBhvr>
                                        <p:cTn id="55" dur="1000" fill="hold"/>
                                        <p:tgtEl>
                                          <p:spTgt spid="32"/>
                                        </p:tgtEl>
                                        <p:attrNameLst>
                                          <p:attrName>ppt_x</p:attrName>
                                          <p:attrName>ppt_y</p:attrName>
                                        </p:attrNameLst>
                                      </p:cBhvr>
                                      <p:rCtr x="-38997" y="8657"/>
                                    </p:animMotion>
                                  </p:childTnLst>
                                </p:cTn>
                              </p:par>
                              <p:par>
                                <p:cTn id="56" presetID="6" presetClass="emph" presetSubtype="0" fill="hold" nodeType="withEffect">
                                  <p:stCondLst>
                                    <p:cond delay="500"/>
                                  </p:stCondLst>
                                  <p:childTnLst>
                                    <p:animScale>
                                      <p:cBhvr>
                                        <p:cTn id="57" dur="1000" fill="hold"/>
                                        <p:tgtEl>
                                          <p:spTgt spid="32"/>
                                        </p:tgtEl>
                                      </p:cBhvr>
                                      <p:by x="150000" y="150000"/>
                                    </p:animScale>
                                  </p:childTnLst>
                                </p:cTn>
                              </p:par>
                            </p:childTnLst>
                          </p:cTn>
                        </p:par>
                      </p:childTnLst>
                    </p:cTn>
                  </p:par>
                </p:childTnLst>
              </p:cTn>
              <p:nextCondLst>
                <p:cond evt="onClick" delay="0">
                  <p:tgtEl>
                    <p:spTgt spid="32"/>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4.16667E-7 2.59259E-6 L -0.92161 -0.1044 " pathEditMode="relative" rAng="0" ptsTypes="AA">
                                      <p:cBhvr>
                                        <p:cTn id="62" dur="1000" fill="hold"/>
                                        <p:tgtEl>
                                          <p:spTgt spid="22"/>
                                        </p:tgtEl>
                                        <p:attrNameLst>
                                          <p:attrName>ppt_x</p:attrName>
                                          <p:attrName>ppt_y</p:attrName>
                                        </p:attrNameLst>
                                      </p:cBhvr>
                                      <p:rCtr x="-46081" y="-5231"/>
                                    </p:animMotion>
                                  </p:childTnLst>
                                </p:cTn>
                              </p:par>
                              <p:par>
                                <p:cTn id="63" presetID="6" presetClass="emph" presetSubtype="0" fill="hold" nodeType="withEffect">
                                  <p:stCondLst>
                                    <p:cond delay="500"/>
                                  </p:stCondLst>
                                  <p:childTnLst>
                                    <p:animScale>
                                      <p:cBhvr>
                                        <p:cTn id="64" dur="1000" fill="hold"/>
                                        <p:tgtEl>
                                          <p:spTgt spid="22"/>
                                        </p:tgtEl>
                                      </p:cBhvr>
                                      <p:by x="150000" y="150000"/>
                                    </p:animScale>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18"/>
                    </p:tgtEl>
                  </p:cond>
                </p:stCondLst>
                <p:endSync evt="end" delay="0">
                  <p:rtn val="all"/>
                </p:endSync>
                <p:childTnLst>
                  <p:par>
                    <p:cTn id="66" fill="hold">
                      <p:stCondLst>
                        <p:cond delay="0"/>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4.16667E-7 3.7037E-6 L -0.83724 0.04514 " pathEditMode="relative" rAng="0" ptsTypes="AA">
                                      <p:cBhvr>
                                        <p:cTn id="69" dur="1000" fill="hold"/>
                                        <p:tgtEl>
                                          <p:spTgt spid="18"/>
                                        </p:tgtEl>
                                        <p:attrNameLst>
                                          <p:attrName>ppt_x</p:attrName>
                                          <p:attrName>ppt_y</p:attrName>
                                        </p:attrNameLst>
                                      </p:cBhvr>
                                      <p:rCtr x="-41862" y="2245"/>
                                    </p:animMotion>
                                  </p:childTnLst>
                                </p:cTn>
                              </p:par>
                              <p:par>
                                <p:cTn id="70" presetID="6" presetClass="emph" presetSubtype="0" fill="hold" nodeType="withEffect">
                                  <p:stCondLst>
                                    <p:cond delay="500"/>
                                  </p:stCondLst>
                                  <p:childTnLst>
                                    <p:animScale>
                                      <p:cBhvr>
                                        <p:cTn id="71" dur="1000" fill="hold"/>
                                        <p:tgtEl>
                                          <p:spTgt spid="18"/>
                                        </p:tgtEl>
                                      </p:cBhvr>
                                      <p:by x="150000" y="150000"/>
                                    </p:animScale>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1.25E-6 -4.07407E-6 L -0.83828 0.49838 " pathEditMode="relative" rAng="0" ptsTypes="AA">
                                      <p:cBhvr>
                                        <p:cTn id="76" dur="1000" fill="hold"/>
                                        <p:tgtEl>
                                          <p:spTgt spid="8"/>
                                        </p:tgtEl>
                                        <p:attrNameLst>
                                          <p:attrName>ppt_x</p:attrName>
                                          <p:attrName>ppt_y</p:attrName>
                                        </p:attrNameLst>
                                      </p:cBhvr>
                                      <p:rCtr x="-41914" y="24907"/>
                                    </p:animMotion>
                                  </p:childTnLst>
                                </p:cTn>
                              </p:par>
                              <p:par>
                                <p:cTn id="77" presetID="6" presetClass="emph" presetSubtype="0" fill="hold" nodeType="withEffect">
                                  <p:stCondLst>
                                    <p:cond delay="500"/>
                                  </p:stCondLst>
                                  <p:childTnLst>
                                    <p:animScale>
                                      <p:cBhvr>
                                        <p:cTn id="78" dur="1000" fill="hold"/>
                                        <p:tgtEl>
                                          <p:spTgt spid="8"/>
                                        </p:tgtEl>
                                      </p:cBhvr>
                                      <p:by x="150000" y="150000"/>
                                    </p:animScale>
                                  </p:childTnLst>
                                </p:cTn>
                              </p:par>
                            </p:childTnLst>
                          </p:cTn>
                        </p:par>
                      </p:childTnLst>
                    </p:cTn>
                  </p:par>
                </p:childTnLst>
              </p:cTn>
              <p:nextCondLst>
                <p:cond evt="onClick" delay="0">
                  <p:tgtEl>
                    <p:spTgt spid="8"/>
                  </p:tgtEl>
                </p:cond>
              </p:nextCondLst>
            </p:seq>
            <p:seq concurrent="1" nextAc="seek">
              <p:cTn id="79" restart="whenNotActive" fill="hold" evtFilter="cancelBubble" nodeType="interactiveSeq">
                <p:stCondLst>
                  <p:cond evt="onClick" delay="0">
                    <p:tgtEl>
                      <p:spTgt spid="34"/>
                    </p:tgtEl>
                  </p:cond>
                </p:stCondLst>
                <p:endSync evt="end" delay="0">
                  <p:rtn val="all"/>
                </p:endSync>
                <p:childTnLst>
                  <p:par>
                    <p:cTn id="80" fill="hold">
                      <p:stCondLst>
                        <p:cond delay="0"/>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1.11111E-6 L -0.86107 0.3625 " pathEditMode="relative" rAng="0" ptsTypes="AA">
                                      <p:cBhvr>
                                        <p:cTn id="83" dur="1000" fill="hold"/>
                                        <p:tgtEl>
                                          <p:spTgt spid="34"/>
                                        </p:tgtEl>
                                        <p:attrNameLst>
                                          <p:attrName>ppt_x</p:attrName>
                                          <p:attrName>ppt_y</p:attrName>
                                        </p:attrNameLst>
                                      </p:cBhvr>
                                      <p:rCtr x="-43060" y="18125"/>
                                    </p:animMotion>
                                  </p:childTnLst>
                                </p:cTn>
                              </p:par>
                              <p:par>
                                <p:cTn id="84" presetID="6" presetClass="emph" presetSubtype="0" fill="hold" nodeType="withEffect">
                                  <p:stCondLst>
                                    <p:cond delay="500"/>
                                  </p:stCondLst>
                                  <p:childTnLst>
                                    <p:animScale>
                                      <p:cBhvr>
                                        <p:cTn id="85" dur="1000" fill="hold"/>
                                        <p:tgtEl>
                                          <p:spTgt spid="34"/>
                                        </p:tgtEl>
                                      </p:cBhvr>
                                      <p:by x="150000" y="150000"/>
                                    </p:animScale>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5"/>
                    </p:tgtEl>
                  </p:cond>
                </p:stCondLst>
                <p:endSync evt="end" delay="0">
                  <p:rtn val="all"/>
                </p:endSync>
                <p:childTnLst>
                  <p:par>
                    <p:cTn id="87" fill="hold">
                      <p:stCondLst>
                        <p:cond delay="0"/>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4.16667E-7 2.59259E-6 L -0.6957 -0.39584 " pathEditMode="relative" rAng="0" ptsTypes="AA">
                                      <p:cBhvr>
                                        <p:cTn id="90" dur="1000" fill="hold"/>
                                        <p:tgtEl>
                                          <p:spTgt spid="35"/>
                                        </p:tgtEl>
                                        <p:attrNameLst>
                                          <p:attrName>ppt_x</p:attrName>
                                          <p:attrName>ppt_y</p:attrName>
                                        </p:attrNameLst>
                                      </p:cBhvr>
                                      <p:rCtr x="-34792" y="-19792"/>
                                    </p:animMotion>
                                  </p:childTnLst>
                                </p:cTn>
                              </p:par>
                              <p:par>
                                <p:cTn id="91" presetID="6" presetClass="emph" presetSubtype="0" fill="hold" nodeType="withEffect">
                                  <p:stCondLst>
                                    <p:cond delay="500"/>
                                  </p:stCondLst>
                                  <p:childTnLst>
                                    <p:animScale>
                                      <p:cBhvr>
                                        <p:cTn id="92" dur="1000" fill="hold"/>
                                        <p:tgtEl>
                                          <p:spTgt spid="35"/>
                                        </p:tgtEl>
                                      </p:cBhvr>
                                      <p:by x="150000" y="150000"/>
                                    </p:animScale>
                                  </p:childTnLst>
                                </p:cTn>
                              </p:par>
                            </p:childTnLst>
                          </p:cTn>
                        </p:par>
                      </p:childTnLst>
                    </p:cTn>
                  </p:par>
                </p:childTnLst>
              </p:cTn>
              <p:nextCondLst>
                <p:cond evt="onClick" delay="0">
                  <p:tgtEl>
                    <p:spTgt spid="35"/>
                  </p:tgtEl>
                </p:cond>
              </p:nextCondLst>
            </p:seq>
            <p:seq concurrent="1" nextAc="seek">
              <p:cTn id="93" restart="whenNotActive" fill="hold" evtFilter="cancelBubble" nodeType="interactiveSeq">
                <p:stCondLst>
                  <p:cond evt="onClick" delay="0">
                    <p:tgtEl>
                      <p:spTgt spid="5"/>
                    </p:tgtEl>
                  </p:cond>
                </p:stCondLst>
                <p:endSync evt="end" delay="0">
                  <p:rtn val="all"/>
                </p:endSync>
                <p:childTnLst>
                  <p:par>
                    <p:cTn id="94" fill="hold">
                      <p:stCondLst>
                        <p:cond delay="0"/>
                      </p:stCondLst>
                      <p:childTnLst>
                        <p:par>
                          <p:cTn id="95" fill="hold">
                            <p:stCondLst>
                              <p:cond delay="0"/>
                            </p:stCondLst>
                            <p:childTnLst>
                              <p:par>
                                <p:cTn id="96" presetID="42" presetClass="path" presetSubtype="0" accel="50000" decel="50000" fill="hold" nodeType="clickEffect">
                                  <p:stCondLst>
                                    <p:cond delay="0"/>
                                  </p:stCondLst>
                                  <p:childTnLst>
                                    <p:animMotion origin="layout" path="M -1.45833E-6 -2.96296E-6 L -0.66706 0.15255 " pathEditMode="relative" rAng="0" ptsTypes="AA">
                                      <p:cBhvr>
                                        <p:cTn id="97" dur="1000" fill="hold"/>
                                        <p:tgtEl>
                                          <p:spTgt spid="5"/>
                                        </p:tgtEl>
                                        <p:attrNameLst>
                                          <p:attrName>ppt_x</p:attrName>
                                          <p:attrName>ppt_y</p:attrName>
                                        </p:attrNameLst>
                                      </p:cBhvr>
                                      <p:rCtr x="-33359" y="7616"/>
                                    </p:animMotion>
                                  </p:childTnLst>
                                </p:cTn>
                              </p:par>
                              <p:par>
                                <p:cTn id="98" presetID="6" presetClass="emph" presetSubtype="0" fill="hold" nodeType="withEffect">
                                  <p:stCondLst>
                                    <p:cond delay="500"/>
                                  </p:stCondLst>
                                  <p:childTnLst>
                                    <p:animScale>
                                      <p:cBhvr>
                                        <p:cTn id="99" dur="1000" fill="hold"/>
                                        <p:tgtEl>
                                          <p:spTgt spid="5"/>
                                        </p:tgtEl>
                                      </p:cBhvr>
                                      <p:by x="150000" y="150000"/>
                                    </p:animScale>
                                  </p:childTnLst>
                                </p:cTn>
                              </p:par>
                            </p:childTnLst>
                          </p:cTn>
                        </p:par>
                      </p:childTnLst>
                    </p:cTn>
                  </p:par>
                </p:childTnLst>
              </p:cTn>
              <p:nextCondLst>
                <p:cond evt="onClick" delay="0">
                  <p:tgtEl>
                    <p:spTgt spid="5"/>
                  </p:tgtEl>
                </p:cond>
              </p:nextCondLst>
            </p:seq>
            <p:seq concurrent="1" nextAc="seek">
              <p:cTn id="100" restart="whenNotActive" fill="hold" evtFilter="cancelBubble" nodeType="interactiveSeq">
                <p:stCondLst>
                  <p:cond evt="onClick" delay="0">
                    <p:tgtEl>
                      <p:spTgt spid="12"/>
                    </p:tgtEl>
                  </p:cond>
                </p:stCondLst>
                <p:endSync evt="end" delay="0">
                  <p:rtn val="all"/>
                </p:endSync>
                <p:childTnLst>
                  <p:par>
                    <p:cTn id="101" fill="hold">
                      <p:stCondLst>
                        <p:cond delay="0"/>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1.25E-6 7.40741E-7 L -0.75299 -0.08472 " pathEditMode="relative" rAng="0" ptsTypes="AA">
                                      <p:cBhvr>
                                        <p:cTn id="104" dur="1000" fill="hold"/>
                                        <p:tgtEl>
                                          <p:spTgt spid="12"/>
                                        </p:tgtEl>
                                        <p:attrNameLst>
                                          <p:attrName>ppt_x</p:attrName>
                                          <p:attrName>ppt_y</p:attrName>
                                        </p:attrNameLst>
                                      </p:cBhvr>
                                      <p:rCtr x="-37656" y="-4236"/>
                                    </p:animMotion>
                                  </p:childTnLst>
                                </p:cTn>
                              </p:par>
                              <p:par>
                                <p:cTn id="105" presetID="6" presetClass="emph" presetSubtype="0" fill="hold" nodeType="withEffect">
                                  <p:stCondLst>
                                    <p:cond delay="500"/>
                                  </p:stCondLst>
                                  <p:childTnLst>
                                    <p:animScale>
                                      <p:cBhvr>
                                        <p:cTn id="106" dur="1000" fill="hold"/>
                                        <p:tgtEl>
                                          <p:spTgt spid="12"/>
                                        </p:tgtEl>
                                      </p:cBhvr>
                                      <p:by x="150000" y="150000"/>
                                    </p:animScale>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6"/>
                    </p:tgtEl>
                  </p:cond>
                </p:stCondLst>
                <p:endSync evt="end" delay="0">
                  <p:rtn val="all"/>
                </p:endSync>
                <p:childTnLst>
                  <p:par>
                    <p:cTn id="108" fill="hold">
                      <p:stCondLst>
                        <p:cond delay="0"/>
                      </p:stCondLst>
                      <p:childTnLst>
                        <p:par>
                          <p:cTn id="109" fill="hold">
                            <p:stCondLst>
                              <p:cond delay="0"/>
                            </p:stCondLst>
                            <p:childTnLst>
                              <p:par>
                                <p:cTn id="110" presetID="42" presetClass="path" presetSubtype="0" accel="50000" decel="50000" fill="hold" nodeType="clickEffect">
                                  <p:stCondLst>
                                    <p:cond delay="0"/>
                                  </p:stCondLst>
                                  <p:childTnLst>
                                    <p:animMotion origin="layout" path="M -1.25E-6 -3.7037E-7 L -0.92435 0.63958 " pathEditMode="relative" rAng="0" ptsTypes="AA">
                                      <p:cBhvr>
                                        <p:cTn id="111" dur="1000" fill="hold"/>
                                        <p:tgtEl>
                                          <p:spTgt spid="6"/>
                                        </p:tgtEl>
                                        <p:attrNameLst>
                                          <p:attrName>ppt_x</p:attrName>
                                          <p:attrName>ppt_y</p:attrName>
                                        </p:attrNameLst>
                                      </p:cBhvr>
                                      <p:rCtr x="-46224" y="31968"/>
                                    </p:animMotion>
                                  </p:childTnLst>
                                </p:cTn>
                              </p:par>
                              <p:par>
                                <p:cTn id="112" presetID="6" presetClass="emph" presetSubtype="0" fill="hold" nodeType="withEffect">
                                  <p:stCondLst>
                                    <p:cond delay="500"/>
                                  </p:stCondLst>
                                  <p:childTnLst>
                                    <p:animScale>
                                      <p:cBhvr>
                                        <p:cTn id="113" dur="1000" fill="hold"/>
                                        <p:tgtEl>
                                          <p:spTgt spid="6"/>
                                        </p:tgtEl>
                                      </p:cBhvr>
                                      <p:by x="150000" y="150000"/>
                                    </p:animScale>
                                  </p:childTnLst>
                                </p:cTn>
                              </p:par>
                            </p:childTnLst>
                          </p:cTn>
                        </p:par>
                      </p:childTnLst>
                    </p:cTn>
                  </p:par>
                </p:childTnLst>
              </p:cTn>
              <p:nextCondLst>
                <p:cond evt="onClick" delay="0">
                  <p:tgtEl>
                    <p:spTgt spid="6"/>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p:stCondLst>
                        <p:cond delay="0"/>
                      </p:stCondLst>
                      <p:childTnLst>
                        <p:par>
                          <p:cTn id="116" fill="hold">
                            <p:stCondLst>
                              <p:cond delay="0"/>
                            </p:stCondLst>
                            <p:childTnLst>
                              <p:par>
                                <p:cTn id="117" presetID="42" presetClass="path" presetSubtype="0" accel="50000" decel="50000" fill="hold" nodeType="clickEffect">
                                  <p:stCondLst>
                                    <p:cond delay="0"/>
                                  </p:stCondLst>
                                  <p:childTnLst>
                                    <p:animMotion origin="layout" path="M -4.16667E-7 1.48148E-6 L -0.66471 -0.37107 " pathEditMode="relative" rAng="0" ptsTypes="AA">
                                      <p:cBhvr>
                                        <p:cTn id="118" dur="1000" fill="hold"/>
                                        <p:tgtEl>
                                          <p:spTgt spid="20"/>
                                        </p:tgtEl>
                                        <p:attrNameLst>
                                          <p:attrName>ppt_x</p:attrName>
                                          <p:attrName>ppt_y</p:attrName>
                                        </p:attrNameLst>
                                      </p:cBhvr>
                                      <p:rCtr x="-33242" y="-18565"/>
                                    </p:animMotion>
                                  </p:childTnLst>
                                </p:cTn>
                              </p:par>
                              <p:par>
                                <p:cTn id="119" presetID="6" presetClass="emph" presetSubtype="0" fill="hold" nodeType="withEffect">
                                  <p:stCondLst>
                                    <p:cond delay="500"/>
                                  </p:stCondLst>
                                  <p:childTnLst>
                                    <p:animScale>
                                      <p:cBhvr>
                                        <p:cTn id="120" dur="1000" fill="hold"/>
                                        <p:tgtEl>
                                          <p:spTgt spid="20"/>
                                        </p:tgtEl>
                                      </p:cBhvr>
                                      <p:by x="150000" y="150000"/>
                                    </p:animScale>
                                  </p:childTnLst>
                                </p:cTn>
                              </p:par>
                            </p:childTnLst>
                          </p:cTn>
                        </p:par>
                      </p:childTnLst>
                    </p:cTn>
                  </p:par>
                </p:childTnLst>
              </p:cTn>
              <p:nextCondLst>
                <p:cond evt="onClick" delay="0">
                  <p:tgtEl>
                    <p:spTgt spid="20"/>
                  </p:tgtEl>
                </p:cond>
              </p:nextCondLst>
            </p:seq>
            <p:seq concurrent="1" nextAc="seek">
              <p:cTn id="121" restart="whenNotActive" fill="hold" evtFilter="cancelBubble" nodeType="interactiveSeq">
                <p:stCondLst>
                  <p:cond evt="onClick" delay="0">
                    <p:tgtEl>
                      <p:spTgt spid="25"/>
                    </p:tgtEl>
                  </p:cond>
                </p:stCondLst>
                <p:endSync evt="end" delay="0">
                  <p:rtn val="all"/>
                </p:endSync>
                <p:childTnLst>
                  <p:par>
                    <p:cTn id="122" fill="hold">
                      <p:stCondLst>
                        <p:cond delay="0"/>
                      </p:stCondLst>
                      <p:childTnLst>
                        <p:par>
                          <p:cTn id="123" fill="hold">
                            <p:stCondLst>
                              <p:cond delay="0"/>
                            </p:stCondLst>
                            <p:childTnLst>
                              <p:par>
                                <p:cTn id="124" presetID="42" presetClass="path" presetSubtype="0" accel="50000" decel="50000" fill="hold" nodeType="clickEffect">
                                  <p:stCondLst>
                                    <p:cond delay="0"/>
                                  </p:stCondLst>
                                  <p:childTnLst>
                                    <p:animMotion origin="layout" path="M -3.125E-6 -3.33333E-6 L -0.75677 -0.3993 " pathEditMode="relative" rAng="0" ptsTypes="AA">
                                      <p:cBhvr>
                                        <p:cTn id="125" dur="1000" fill="hold"/>
                                        <p:tgtEl>
                                          <p:spTgt spid="25"/>
                                        </p:tgtEl>
                                        <p:attrNameLst>
                                          <p:attrName>ppt_x</p:attrName>
                                          <p:attrName>ppt_y</p:attrName>
                                        </p:attrNameLst>
                                      </p:cBhvr>
                                      <p:rCtr x="-37839" y="-19977"/>
                                    </p:animMotion>
                                  </p:childTnLst>
                                </p:cTn>
                              </p:par>
                              <p:par>
                                <p:cTn id="126" presetID="6" presetClass="emph" presetSubtype="0" fill="hold" nodeType="withEffect">
                                  <p:stCondLst>
                                    <p:cond delay="500"/>
                                  </p:stCondLst>
                                  <p:childTnLst>
                                    <p:animScale>
                                      <p:cBhvr>
                                        <p:cTn id="127" dur="1000" fill="hold"/>
                                        <p:tgtEl>
                                          <p:spTgt spid="25"/>
                                        </p:tgtEl>
                                      </p:cBhvr>
                                      <p:by x="150000" y="150000"/>
                                    </p:animScale>
                                  </p:childTnLst>
                                </p:cTn>
                              </p:par>
                            </p:childTnLst>
                          </p:cTn>
                        </p:par>
                      </p:childTnLst>
                    </p:cTn>
                  </p:par>
                </p:childTnLst>
              </p:cTn>
              <p:nextCondLst>
                <p:cond evt="onClick" delay="0">
                  <p:tgtEl>
                    <p:spTgt spid="25"/>
                  </p:tgtEl>
                </p:cond>
              </p:nextCondLst>
            </p:seq>
            <p:seq concurrent="1" nextAc="seek">
              <p:cTn id="128" restart="whenNotActive" fill="hold" evtFilter="cancelBubble" nodeType="interactiveSeq">
                <p:stCondLst>
                  <p:cond evt="onClick" delay="0">
                    <p:tgtEl>
                      <p:spTgt spid="36"/>
                    </p:tgtEl>
                  </p:cond>
                </p:stCondLst>
                <p:endSync evt="end" delay="0">
                  <p:rtn val="all"/>
                </p:endSync>
                <p:childTnLst>
                  <p:par>
                    <p:cTn id="129" fill="hold">
                      <p:stCondLst>
                        <p:cond delay="0"/>
                      </p:stCondLst>
                      <p:childTnLst>
                        <p:par>
                          <p:cTn id="130" fill="hold">
                            <p:stCondLst>
                              <p:cond delay="0"/>
                            </p:stCondLst>
                            <p:childTnLst>
                              <p:par>
                                <p:cTn id="131" presetID="42" presetClass="path" presetSubtype="0" accel="50000" decel="50000" fill="hold" nodeType="clickEffect">
                                  <p:stCondLst>
                                    <p:cond delay="0"/>
                                  </p:stCondLst>
                                  <p:childTnLst>
                                    <p:animMotion origin="layout" path="M 4.16667E-7 3.7037E-7 L -0.47253 -0.45671 " pathEditMode="relative" rAng="0" ptsTypes="AA">
                                      <p:cBhvr>
                                        <p:cTn id="132" dur="1000" fill="hold"/>
                                        <p:tgtEl>
                                          <p:spTgt spid="36"/>
                                        </p:tgtEl>
                                        <p:attrNameLst>
                                          <p:attrName>ppt_x</p:attrName>
                                          <p:attrName>ppt_y</p:attrName>
                                        </p:attrNameLst>
                                      </p:cBhvr>
                                      <p:rCtr x="-23633" y="-22847"/>
                                    </p:animMotion>
                                  </p:childTnLst>
                                </p:cTn>
                              </p:par>
                              <p:par>
                                <p:cTn id="133" presetID="6" presetClass="emph" presetSubtype="0" fill="hold" nodeType="withEffect">
                                  <p:stCondLst>
                                    <p:cond delay="500"/>
                                  </p:stCondLst>
                                  <p:childTnLst>
                                    <p:animScale>
                                      <p:cBhvr>
                                        <p:cTn id="134" dur="1000" fill="hold"/>
                                        <p:tgtEl>
                                          <p:spTgt spid="36"/>
                                        </p:tgtEl>
                                      </p:cBhvr>
                                      <p:by x="150000" y="150000"/>
                                    </p:animScale>
                                  </p:childTnLst>
                                </p:cTn>
                              </p:par>
                            </p:childTnLst>
                          </p:cTn>
                        </p:par>
                      </p:childTnLst>
                    </p:cTn>
                  </p:par>
                </p:childTnLst>
              </p:cTn>
              <p:nextCondLst>
                <p:cond evt="onClick" delay="0">
                  <p:tgtEl>
                    <p:spTgt spid="36"/>
                  </p:tgtEl>
                </p:cond>
              </p:nextCondLst>
            </p:seq>
            <p:seq concurrent="1" nextAc="seek">
              <p:cTn id="135" restart="whenNotActive" fill="hold" evtFilter="cancelBubble" nodeType="interactiveSeq">
                <p:stCondLst>
                  <p:cond evt="onClick" delay="0">
                    <p:tgtEl>
                      <p:spTgt spid="14"/>
                    </p:tgtEl>
                  </p:cond>
                </p:stCondLst>
                <p:endSync evt="end" delay="0">
                  <p:rtn val="all"/>
                </p:endSync>
                <p:childTnLst>
                  <p:par>
                    <p:cTn id="136" fill="hold">
                      <p:stCondLst>
                        <p:cond delay="0"/>
                      </p:stCondLst>
                      <p:childTnLst>
                        <p:par>
                          <p:cTn id="137" fill="hold">
                            <p:stCondLst>
                              <p:cond delay="0"/>
                            </p:stCondLst>
                            <p:childTnLst>
                              <p:par>
                                <p:cTn id="138" presetID="42" presetClass="path" presetSubtype="0" accel="50000" decel="50000" fill="hold" nodeType="clickEffect">
                                  <p:stCondLst>
                                    <p:cond delay="0"/>
                                  </p:stCondLst>
                                  <p:childTnLst>
                                    <p:animMotion origin="layout" path="M 4.16667E-7 4.81481E-6 L -0.52448 -0.13612 " pathEditMode="relative" rAng="0" ptsTypes="AA">
                                      <p:cBhvr>
                                        <p:cTn id="139" dur="1000" fill="hold"/>
                                        <p:tgtEl>
                                          <p:spTgt spid="14"/>
                                        </p:tgtEl>
                                        <p:attrNameLst>
                                          <p:attrName>ppt_x</p:attrName>
                                          <p:attrName>ppt_y</p:attrName>
                                        </p:attrNameLst>
                                      </p:cBhvr>
                                      <p:rCtr x="-26224" y="-6806"/>
                                    </p:animMotion>
                                  </p:childTnLst>
                                </p:cTn>
                              </p:par>
                              <p:par>
                                <p:cTn id="140" presetID="6" presetClass="emph" presetSubtype="0" fill="hold" nodeType="withEffect">
                                  <p:stCondLst>
                                    <p:cond delay="500"/>
                                  </p:stCondLst>
                                  <p:childTnLst>
                                    <p:animScale>
                                      <p:cBhvr>
                                        <p:cTn id="141" dur="1000" fill="hold"/>
                                        <p:tgtEl>
                                          <p:spTgt spid="14"/>
                                        </p:tgtEl>
                                      </p:cBhvr>
                                      <p:by x="150000" y="150000"/>
                                    </p:animScale>
                                  </p:childTnLst>
                                </p:cTn>
                              </p:par>
                            </p:childTnLst>
                          </p:cTn>
                        </p:par>
                      </p:childTnLst>
                    </p:cTn>
                  </p:par>
                </p:childTnLst>
              </p:cTn>
              <p:nextCondLst>
                <p:cond evt="onClick" delay="0">
                  <p:tgtEl>
                    <p:spTgt spid="14"/>
                  </p:tgtEl>
                </p:cond>
              </p:nextCondLst>
            </p:seq>
            <p:seq concurrent="1" nextAc="seek">
              <p:cTn id="142" restart="whenNotActive" fill="hold" evtFilter="cancelBubble" nodeType="interactiveSeq">
                <p:stCondLst>
                  <p:cond evt="onClick" delay="0">
                    <p:tgtEl>
                      <p:spTgt spid="26"/>
                    </p:tgtEl>
                  </p:cond>
                </p:stCondLst>
                <p:endSync evt="end" delay="0">
                  <p:rtn val="all"/>
                </p:endSync>
                <p:childTnLst>
                  <p:par>
                    <p:cTn id="143" fill="hold">
                      <p:stCondLst>
                        <p:cond delay="0"/>
                      </p:stCondLst>
                      <p:childTnLst>
                        <p:par>
                          <p:cTn id="144" fill="hold">
                            <p:stCondLst>
                              <p:cond delay="0"/>
                            </p:stCondLst>
                            <p:childTnLst>
                              <p:par>
                                <p:cTn id="145" presetID="42" presetClass="path" presetSubtype="0" accel="50000" decel="50000" fill="hold" nodeType="clickEffect">
                                  <p:stCondLst>
                                    <p:cond delay="0"/>
                                  </p:stCondLst>
                                  <p:childTnLst>
                                    <p:animMotion origin="layout" path="M -3.125E-6 -4.81481E-6 L -0.53099 -0.44444 " pathEditMode="relative" rAng="0" ptsTypes="AA">
                                      <p:cBhvr>
                                        <p:cTn id="146" dur="1000" fill="hold"/>
                                        <p:tgtEl>
                                          <p:spTgt spid="26"/>
                                        </p:tgtEl>
                                        <p:attrNameLst>
                                          <p:attrName>ppt_x</p:attrName>
                                          <p:attrName>ppt_y</p:attrName>
                                        </p:attrNameLst>
                                      </p:cBhvr>
                                      <p:rCtr x="-26549" y="-22222"/>
                                    </p:animMotion>
                                  </p:childTnLst>
                                </p:cTn>
                              </p:par>
                              <p:par>
                                <p:cTn id="147" presetID="6" presetClass="emph" presetSubtype="0" fill="hold" nodeType="withEffect">
                                  <p:stCondLst>
                                    <p:cond delay="500"/>
                                  </p:stCondLst>
                                  <p:childTnLst>
                                    <p:animScale>
                                      <p:cBhvr>
                                        <p:cTn id="148" dur="1000" fill="hold"/>
                                        <p:tgtEl>
                                          <p:spTgt spid="26"/>
                                        </p:tgtEl>
                                      </p:cBhvr>
                                      <p:by x="150000" y="150000"/>
                                    </p:animScale>
                                  </p:childTnLst>
                                </p:cTn>
                              </p:par>
                            </p:childTnLst>
                          </p:cTn>
                        </p:par>
                      </p:childTnLst>
                    </p:cTn>
                  </p:par>
                </p:childTnLst>
              </p:cTn>
              <p:nextCondLst>
                <p:cond evt="onClick" delay="0">
                  <p:tgtEl>
                    <p:spTgt spid="26"/>
                  </p:tgtEl>
                </p:cond>
              </p:nextCondLst>
            </p:seq>
            <p:seq concurrent="1" nextAc="seek">
              <p:cTn id="149" restart="whenNotActive" fill="hold" evtFilter="cancelBubble" nodeType="interactiveSeq">
                <p:stCondLst>
                  <p:cond evt="onClick" delay="0">
                    <p:tgtEl>
                      <p:spTgt spid="7"/>
                    </p:tgtEl>
                  </p:cond>
                </p:stCondLst>
                <p:endSync evt="end" delay="0">
                  <p:rtn val="all"/>
                </p:endSync>
                <p:childTnLst>
                  <p:par>
                    <p:cTn id="150" fill="hold">
                      <p:stCondLst>
                        <p:cond delay="0"/>
                      </p:stCondLst>
                      <p:childTnLst>
                        <p:par>
                          <p:cTn id="151" fill="hold">
                            <p:stCondLst>
                              <p:cond delay="0"/>
                            </p:stCondLst>
                            <p:childTnLst>
                              <p:par>
                                <p:cTn id="152" presetID="42" presetClass="path" presetSubtype="0" accel="50000" decel="50000" fill="hold" nodeType="clickEffect">
                                  <p:stCondLst>
                                    <p:cond delay="0"/>
                                  </p:stCondLst>
                                  <p:childTnLst>
                                    <p:animMotion origin="layout" path="M -1.25E-6 -2.22222E-6 L -0.52982 0.40324 " pathEditMode="relative" rAng="0" ptsTypes="AA">
                                      <p:cBhvr>
                                        <p:cTn id="153" dur="1000" fill="hold"/>
                                        <p:tgtEl>
                                          <p:spTgt spid="7"/>
                                        </p:tgtEl>
                                        <p:attrNameLst>
                                          <p:attrName>ppt_x</p:attrName>
                                          <p:attrName>ppt_y</p:attrName>
                                        </p:attrNameLst>
                                      </p:cBhvr>
                                      <p:rCtr x="-26497" y="20162"/>
                                    </p:animMotion>
                                  </p:childTnLst>
                                </p:cTn>
                              </p:par>
                              <p:par>
                                <p:cTn id="154" presetID="6" presetClass="emph" presetSubtype="0" fill="hold" nodeType="withEffect">
                                  <p:stCondLst>
                                    <p:cond delay="500"/>
                                  </p:stCondLst>
                                  <p:childTnLst>
                                    <p:animScale>
                                      <p:cBhvr>
                                        <p:cTn id="155" dur="1000" fill="hold"/>
                                        <p:tgtEl>
                                          <p:spTgt spid="7"/>
                                        </p:tgtEl>
                                      </p:cBhvr>
                                      <p:by x="150000" y="150000"/>
                                    </p:animScale>
                                  </p:childTnLst>
                                </p:cTn>
                              </p:par>
                            </p:childTnLst>
                          </p:cTn>
                        </p:par>
                      </p:childTnLst>
                    </p:cTn>
                  </p:par>
                </p:childTnLst>
              </p:cTn>
              <p:nextCondLst>
                <p:cond evt="onClick" delay="0">
                  <p:tgtEl>
                    <p:spTgt spid="7"/>
                  </p:tgtEl>
                </p:cond>
              </p:nextCondLst>
            </p:seq>
            <p:seq concurrent="1" nextAc="seek">
              <p:cTn id="156" restart="whenNotActive" fill="hold" evtFilter="cancelBubble" nodeType="interactiveSeq">
                <p:stCondLst>
                  <p:cond evt="onClick" delay="0">
                    <p:tgtEl>
                      <p:spTgt spid="38"/>
                    </p:tgtEl>
                  </p:cond>
                </p:stCondLst>
                <p:endSync evt="end" delay="0">
                  <p:rtn val="all"/>
                </p:endSync>
                <p:childTnLst>
                  <p:par>
                    <p:cTn id="157" fill="hold">
                      <p:stCondLst>
                        <p:cond delay="0"/>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4.16667E-7 -4.44444E-6 L -0.2918 -0.60277 " pathEditMode="relative" rAng="0" ptsTypes="AA">
                                      <p:cBhvr>
                                        <p:cTn id="160" dur="1000" fill="hold"/>
                                        <p:tgtEl>
                                          <p:spTgt spid="38"/>
                                        </p:tgtEl>
                                        <p:attrNameLst>
                                          <p:attrName>ppt_x</p:attrName>
                                          <p:attrName>ppt_y</p:attrName>
                                        </p:attrNameLst>
                                      </p:cBhvr>
                                      <p:rCtr x="-14596" y="-30139"/>
                                    </p:animMotion>
                                  </p:childTnLst>
                                </p:cTn>
                              </p:par>
                              <p:par>
                                <p:cTn id="161" presetID="6" presetClass="emph" presetSubtype="0" fill="hold" nodeType="withEffect">
                                  <p:stCondLst>
                                    <p:cond delay="500"/>
                                  </p:stCondLst>
                                  <p:childTnLst>
                                    <p:animScale>
                                      <p:cBhvr>
                                        <p:cTn id="162" dur="1000" fill="hold"/>
                                        <p:tgtEl>
                                          <p:spTgt spid="38"/>
                                        </p:tgtEl>
                                      </p:cBhvr>
                                      <p:by x="150000" y="150000"/>
                                    </p:animScale>
                                  </p:childTnLst>
                                </p:cTn>
                              </p:par>
                            </p:childTnLst>
                          </p:cTn>
                        </p:par>
                      </p:childTnLst>
                    </p:cTn>
                  </p:par>
                </p:childTnLst>
              </p:cTn>
              <p:nextCondLst>
                <p:cond evt="onClick" delay="0">
                  <p:tgtEl>
                    <p:spTgt spid="38"/>
                  </p:tgtEl>
                </p:cond>
              </p:nextCondLst>
            </p:seq>
            <p:seq concurrent="1" nextAc="seek">
              <p:cTn id="163" restart="whenNotActive" fill="hold" evtFilter="cancelBubble" nodeType="interactiveSeq">
                <p:stCondLst>
                  <p:cond evt="onClick" delay="0">
                    <p:tgtEl>
                      <p:spTgt spid="30"/>
                    </p:tgtEl>
                  </p:cond>
                </p:stCondLst>
                <p:endSync evt="end" delay="0">
                  <p:rtn val="all"/>
                </p:endSync>
                <p:childTnLst>
                  <p:par>
                    <p:cTn id="164" fill="hold">
                      <p:stCondLst>
                        <p:cond delay="0"/>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4.16667E-7 3.7037E-6 L -0.29609 0.10717 " pathEditMode="relative" rAng="0" ptsTypes="AA">
                                      <p:cBhvr>
                                        <p:cTn id="167" dur="1000" fill="hold"/>
                                        <p:tgtEl>
                                          <p:spTgt spid="30"/>
                                        </p:tgtEl>
                                        <p:attrNameLst>
                                          <p:attrName>ppt_x</p:attrName>
                                          <p:attrName>ppt_y</p:attrName>
                                        </p:attrNameLst>
                                      </p:cBhvr>
                                      <p:rCtr x="-14805" y="5347"/>
                                    </p:animMotion>
                                  </p:childTnLst>
                                </p:cTn>
                              </p:par>
                              <p:par>
                                <p:cTn id="168" presetID="6" presetClass="emph" presetSubtype="0" fill="hold" nodeType="withEffect">
                                  <p:stCondLst>
                                    <p:cond delay="500"/>
                                  </p:stCondLst>
                                  <p:childTnLst>
                                    <p:animScale>
                                      <p:cBhvr>
                                        <p:cTn id="169" dur="1000" fill="hold"/>
                                        <p:tgtEl>
                                          <p:spTgt spid="30"/>
                                        </p:tgtEl>
                                      </p:cBhvr>
                                      <p:by x="150000" y="150000"/>
                                    </p:animScale>
                                  </p:childTnLst>
                                </p:cTn>
                              </p:par>
                            </p:childTnLst>
                          </p:cTn>
                        </p:par>
                      </p:childTnLst>
                    </p:cTn>
                  </p:par>
                </p:childTnLst>
              </p:cTn>
              <p:nextCondLst>
                <p:cond evt="onClick" delay="0">
                  <p:tgtEl>
                    <p:spTgt spid="30"/>
                  </p:tgtEl>
                </p:cond>
              </p:nextCondLst>
            </p:seq>
            <p:seq concurrent="1" nextAc="seek">
              <p:cTn id="170" restart="whenNotActive" fill="hold" evtFilter="cancelBubble" nodeType="interactiveSeq">
                <p:stCondLst>
                  <p:cond evt="onClick" delay="0">
                    <p:tgtEl>
                      <p:spTgt spid="37"/>
                    </p:tgtEl>
                  </p:cond>
                </p:stCondLst>
                <p:endSync evt="end" delay="0">
                  <p:rtn val="all"/>
                </p:endSync>
                <p:childTnLst>
                  <p:par>
                    <p:cTn id="171" fill="hold">
                      <p:stCondLst>
                        <p:cond delay="0"/>
                      </p:stCondLst>
                      <p:childTnLst>
                        <p:par>
                          <p:cTn id="172" fill="hold">
                            <p:stCondLst>
                              <p:cond delay="0"/>
                            </p:stCondLst>
                            <p:childTnLst>
                              <p:par>
                                <p:cTn id="173" presetID="42" presetClass="path" presetSubtype="0" accel="50000" decel="50000" fill="hold" nodeType="clickEffect">
                                  <p:stCondLst>
                                    <p:cond delay="0"/>
                                  </p:stCondLst>
                                  <p:childTnLst>
                                    <p:animMotion origin="layout" path="M 4.16667E-7 2.22222E-6 L -0.11797 -0.52986 " pathEditMode="relative" rAng="0" ptsTypes="AA">
                                      <p:cBhvr>
                                        <p:cTn id="174" dur="1000" fill="hold"/>
                                        <p:tgtEl>
                                          <p:spTgt spid="37"/>
                                        </p:tgtEl>
                                        <p:attrNameLst>
                                          <p:attrName>ppt_x</p:attrName>
                                          <p:attrName>ppt_y</p:attrName>
                                        </p:attrNameLst>
                                      </p:cBhvr>
                                      <p:rCtr x="-5898" y="-26505"/>
                                    </p:animMotion>
                                  </p:childTnLst>
                                </p:cTn>
                              </p:par>
                              <p:par>
                                <p:cTn id="175" presetID="6" presetClass="emph" presetSubtype="0" fill="hold" nodeType="withEffect">
                                  <p:stCondLst>
                                    <p:cond delay="500"/>
                                  </p:stCondLst>
                                  <p:childTnLst>
                                    <p:animScale>
                                      <p:cBhvr>
                                        <p:cTn id="176" dur="1000" fill="hold"/>
                                        <p:tgtEl>
                                          <p:spTgt spid="37"/>
                                        </p:tgtEl>
                                      </p:cBhvr>
                                      <p:by x="150000" y="150000"/>
                                    </p:animScale>
                                  </p:childTnLst>
                                </p:cTn>
                              </p:par>
                            </p:childTnLst>
                          </p:cTn>
                        </p:par>
                      </p:childTnLst>
                    </p:cTn>
                  </p:par>
                </p:childTnLst>
              </p:cTn>
              <p:nextCondLst>
                <p:cond evt="onClick" delay="0">
                  <p:tgtEl>
                    <p:spTgt spid="37"/>
                  </p:tgtEl>
                </p:cond>
              </p:nextCondLst>
            </p:seq>
            <p:seq concurrent="1" nextAc="seek">
              <p:cTn id="177" restart="whenNotActive" fill="hold" evtFilter="cancelBubble" nodeType="interactiveSeq">
                <p:stCondLst>
                  <p:cond evt="onClick" delay="0">
                    <p:tgtEl>
                      <p:spTgt spid="33"/>
                    </p:tgtEl>
                  </p:cond>
                </p:stCondLst>
                <p:endSync evt="end" delay="0">
                  <p:rtn val="all"/>
                </p:endSync>
                <p:childTnLst>
                  <p:par>
                    <p:cTn id="178" fill="hold">
                      <p:stCondLst>
                        <p:cond delay="0"/>
                      </p:stCondLst>
                      <p:childTnLst>
                        <p:par>
                          <p:cTn id="179" fill="hold">
                            <p:stCondLst>
                              <p:cond delay="0"/>
                            </p:stCondLst>
                            <p:childTnLst>
                              <p:par>
                                <p:cTn id="180" presetID="42" presetClass="path" presetSubtype="0" accel="50000" decel="50000" fill="hold" nodeType="clickEffect">
                                  <p:stCondLst>
                                    <p:cond delay="0"/>
                                  </p:stCondLst>
                                  <p:childTnLst>
                                    <p:animMotion origin="layout" path="M 4.16667E-7 2.59259E-6 L -0.11536 -0.09861 " pathEditMode="relative" rAng="0" ptsTypes="AA">
                                      <p:cBhvr>
                                        <p:cTn id="181" dur="1000" fill="hold"/>
                                        <p:tgtEl>
                                          <p:spTgt spid="33"/>
                                        </p:tgtEl>
                                        <p:attrNameLst>
                                          <p:attrName>ppt_x</p:attrName>
                                          <p:attrName>ppt_y</p:attrName>
                                        </p:attrNameLst>
                                      </p:cBhvr>
                                      <p:rCtr x="-5768" y="-4931"/>
                                    </p:animMotion>
                                  </p:childTnLst>
                                </p:cTn>
                              </p:par>
                              <p:par>
                                <p:cTn id="182" presetID="6" presetClass="emph" presetSubtype="0" fill="hold" nodeType="withEffect">
                                  <p:stCondLst>
                                    <p:cond delay="500"/>
                                  </p:stCondLst>
                                  <p:childTnLst>
                                    <p:animScale>
                                      <p:cBhvr>
                                        <p:cTn id="183" dur="1000" fill="hold"/>
                                        <p:tgtEl>
                                          <p:spTgt spid="33"/>
                                        </p:tgtEl>
                                      </p:cBhvr>
                                      <p:by x="150000" y="150000"/>
                                    </p:animScale>
                                  </p:childTnLst>
                                </p:cTn>
                              </p:par>
                            </p:childTnLst>
                          </p:cTn>
                        </p:par>
                      </p:childTnLst>
                    </p:cTn>
                  </p:par>
                </p:childTnLst>
              </p:cTn>
              <p:nextCondLst>
                <p:cond evt="onClick" delay="0">
                  <p:tgtEl>
                    <p:spTgt spid="3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CE2B602-F318-82B0-6761-B8D3619A5D74}"/>
              </a:ext>
            </a:extLst>
          </p:cNvPr>
          <p:cNvPicPr>
            <a:picLocks noChangeAspect="1"/>
          </p:cNvPicPr>
          <p:nvPr/>
        </p:nvPicPr>
        <p:blipFill>
          <a:blip r:embed="rId2"/>
          <a:stretch>
            <a:fillRect/>
          </a:stretch>
        </p:blipFill>
        <p:spPr>
          <a:xfrm>
            <a:off x="0" y="0"/>
            <a:ext cx="12192000" cy="6858000"/>
          </a:xfrm>
          <a:prstGeom prst="rect">
            <a:avLst/>
          </a:prstGeom>
        </p:spPr>
      </p:pic>
      <p:grpSp>
        <p:nvGrpSpPr>
          <p:cNvPr id="6" name="Gruppieren 5">
            <a:extLst>
              <a:ext uri="{FF2B5EF4-FFF2-40B4-BE49-F238E27FC236}">
                <a16:creationId xmlns:a16="http://schemas.microsoft.com/office/drawing/2014/main" id="{4EEA9DF1-2952-41FF-2046-A099282EBCF3}"/>
              </a:ext>
            </a:extLst>
          </p:cNvPr>
          <p:cNvGrpSpPr/>
          <p:nvPr/>
        </p:nvGrpSpPr>
        <p:grpSpPr>
          <a:xfrm>
            <a:off x="675408" y="2661804"/>
            <a:ext cx="4333010" cy="2287730"/>
            <a:chOff x="675408" y="2661804"/>
            <a:chExt cx="4333010" cy="2287730"/>
          </a:xfrm>
        </p:grpSpPr>
        <p:sp>
          <p:nvSpPr>
            <p:cNvPr id="2" name="Rechteck 1">
              <a:extLst>
                <a:ext uri="{FF2B5EF4-FFF2-40B4-BE49-F238E27FC236}">
                  <a16:creationId xmlns:a16="http://schemas.microsoft.com/office/drawing/2014/main" id="{2FA03FE3-E138-4499-B5F5-BD68DF0CFB4C}"/>
                </a:ext>
              </a:extLst>
            </p:cNvPr>
            <p:cNvSpPr/>
            <p:nvPr/>
          </p:nvSpPr>
          <p:spPr>
            <a:xfrm>
              <a:off x="675409" y="2661804"/>
              <a:ext cx="4333009" cy="465859"/>
            </a:xfrm>
            <a:prstGeom prst="rect">
              <a:avLst/>
            </a:prstGeom>
            <a:solidFill>
              <a:srgbClr val="92D050">
                <a:alpha val="30000"/>
              </a:srgbClr>
            </a:solid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 name="Rechteck 3">
              <a:extLst>
                <a:ext uri="{FF2B5EF4-FFF2-40B4-BE49-F238E27FC236}">
                  <a16:creationId xmlns:a16="http://schemas.microsoft.com/office/drawing/2014/main" id="{3AB5A1BA-71FA-EBD7-3D15-DFF26E15332C}"/>
                </a:ext>
              </a:extLst>
            </p:cNvPr>
            <p:cNvSpPr/>
            <p:nvPr/>
          </p:nvSpPr>
          <p:spPr>
            <a:xfrm>
              <a:off x="675408" y="4031673"/>
              <a:ext cx="4333009" cy="465858"/>
            </a:xfrm>
            <a:prstGeom prst="rect">
              <a:avLst/>
            </a:prstGeom>
            <a:solidFill>
              <a:srgbClr val="92D050">
                <a:alpha val="30000"/>
              </a:srgbClr>
            </a:solid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 name="Rechteck 4">
              <a:extLst>
                <a:ext uri="{FF2B5EF4-FFF2-40B4-BE49-F238E27FC236}">
                  <a16:creationId xmlns:a16="http://schemas.microsoft.com/office/drawing/2014/main" id="{1E522AC1-DA0F-B982-37F6-919FC5BE03CE}"/>
                </a:ext>
              </a:extLst>
            </p:cNvPr>
            <p:cNvSpPr/>
            <p:nvPr/>
          </p:nvSpPr>
          <p:spPr>
            <a:xfrm>
              <a:off x="675408" y="4483675"/>
              <a:ext cx="4333009" cy="465859"/>
            </a:xfrm>
            <a:prstGeom prst="rect">
              <a:avLst/>
            </a:prstGeom>
            <a:solidFill>
              <a:srgbClr val="92D050">
                <a:alpha val="30000"/>
              </a:srgbClr>
            </a:solid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grpSp>
      <p:pic>
        <p:nvPicPr>
          <p:cNvPr id="9" name="Grafik 8">
            <a:extLst>
              <a:ext uri="{FF2B5EF4-FFF2-40B4-BE49-F238E27FC236}">
                <a16:creationId xmlns:a16="http://schemas.microsoft.com/office/drawing/2014/main" id="{DAAD0D26-AA80-E2B2-E26D-C37E9D01AC74}"/>
              </a:ext>
            </a:extLst>
          </p:cNvPr>
          <p:cNvPicPr>
            <a:picLocks noChangeAspect="1"/>
          </p:cNvPicPr>
          <p:nvPr/>
        </p:nvPicPr>
        <p:blipFill rotWithShape="1">
          <a:blip r:embed="rId3"/>
          <a:srcRect l="49347" t="37727" r="8722" b="27828"/>
          <a:stretch/>
        </p:blipFill>
        <p:spPr>
          <a:xfrm>
            <a:off x="6016336" y="2587336"/>
            <a:ext cx="5112328" cy="2362198"/>
          </a:xfrm>
          <a:prstGeom prst="rect">
            <a:avLst/>
          </a:prstGeom>
        </p:spPr>
      </p:pic>
      <p:sp>
        <p:nvSpPr>
          <p:cNvPr id="3" name="Textfeld 2">
            <a:extLst>
              <a:ext uri="{FF2B5EF4-FFF2-40B4-BE49-F238E27FC236}">
                <a16:creationId xmlns:a16="http://schemas.microsoft.com/office/drawing/2014/main" id="{23D69965-4327-780F-99BF-DD678D45FD30}"/>
              </a:ext>
            </a:extLst>
          </p:cNvPr>
          <p:cNvSpPr txBox="1"/>
          <p:nvPr/>
        </p:nvSpPr>
        <p:spPr>
          <a:xfrm>
            <a:off x="6192982" y="1080651"/>
            <a:ext cx="3834245" cy="830997"/>
          </a:xfrm>
          <a:prstGeom prst="rect">
            <a:avLst/>
          </a:prstGeom>
          <a:noFill/>
        </p:spPr>
        <p:txBody>
          <a:bodyPr wrap="square" rtlCol="0">
            <a:spAutoFit/>
          </a:bodyPr>
          <a:lstStyle/>
          <a:p>
            <a:r>
              <a:rPr lang="de-AT" sz="2400" dirty="0">
                <a:latin typeface="Acumin Pro" panose="020B0504020202020204" pitchFamily="34" charset="0"/>
              </a:rPr>
              <a:t>Im Vergleich dazu...</a:t>
            </a:r>
          </a:p>
          <a:p>
            <a:endParaRPr lang="de-AT" sz="2400" dirty="0">
              <a:latin typeface="Acumin Pro" panose="020B0504020202020204" pitchFamily="34" charset="0"/>
            </a:endParaRPr>
          </a:p>
        </p:txBody>
      </p:sp>
      <p:graphicFrame>
        <p:nvGraphicFramePr>
          <p:cNvPr id="7" name="Tabelle 6">
            <a:extLst>
              <a:ext uri="{FF2B5EF4-FFF2-40B4-BE49-F238E27FC236}">
                <a16:creationId xmlns:a16="http://schemas.microsoft.com/office/drawing/2014/main" id="{F9170859-4EDA-B410-084A-0922C90586D5}"/>
              </a:ext>
            </a:extLst>
          </p:cNvPr>
          <p:cNvGraphicFramePr>
            <a:graphicFrameLocks noGrp="1"/>
          </p:cNvGraphicFramePr>
          <p:nvPr>
            <p:extLst>
              <p:ext uri="{D42A27DB-BD31-4B8C-83A1-F6EECF244321}">
                <p14:modId xmlns:p14="http://schemas.microsoft.com/office/powerpoint/2010/main" val="1546851262"/>
              </p:ext>
            </p:extLst>
          </p:nvPr>
        </p:nvGraphicFramePr>
        <p:xfrm>
          <a:off x="6286501" y="1602890"/>
          <a:ext cx="5047674" cy="914400"/>
        </p:xfrm>
        <a:graphic>
          <a:graphicData uri="http://schemas.openxmlformats.org/drawingml/2006/table">
            <a:tbl>
              <a:tblPr firstRow="1" bandRow="1">
                <a:tableStyleId>{5C22544A-7EE6-4342-B048-85BDC9FD1C3A}</a:tableStyleId>
              </a:tblPr>
              <a:tblGrid>
                <a:gridCol w="2523837">
                  <a:extLst>
                    <a:ext uri="{9D8B030D-6E8A-4147-A177-3AD203B41FA5}">
                      <a16:colId xmlns:a16="http://schemas.microsoft.com/office/drawing/2014/main" val="688048032"/>
                    </a:ext>
                  </a:extLst>
                </a:gridCol>
                <a:gridCol w="2523837">
                  <a:extLst>
                    <a:ext uri="{9D8B030D-6E8A-4147-A177-3AD203B41FA5}">
                      <a16:colId xmlns:a16="http://schemas.microsoft.com/office/drawing/2014/main" val="3269755698"/>
                    </a:ext>
                  </a:extLst>
                </a:gridCol>
              </a:tblGrid>
              <a:tr h="367531">
                <a:tc>
                  <a:txBody>
                    <a:bodyPr/>
                    <a:lstStyle/>
                    <a:p>
                      <a:r>
                        <a:rPr lang="de-AT" sz="2400" dirty="0">
                          <a:solidFill>
                            <a:schemeClr val="tx1"/>
                          </a:solidFill>
                          <a:latin typeface="Random Grotesque Standard Bold" panose="02000803000000000000" pitchFamily="2" charset="0"/>
                          <a:ea typeface="Random Grotesque Standard Bold" panose="02000803000000000000" pitchFamily="2" charset="0"/>
                        </a:rPr>
                        <a:t>Äpfel</a:t>
                      </a:r>
                      <a:endParaRPr lang="en-AT" sz="2400" dirty="0">
                        <a:solidFill>
                          <a:schemeClr val="tx1"/>
                        </a:solidFill>
                        <a:latin typeface="Random Grotesque Standard Bold" panose="02000803000000000000" pitchFamily="2" charset="0"/>
                        <a:ea typeface="Random Grotesque Standard Bold" panose="020008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69D"/>
                    </a:solidFill>
                  </a:tcPr>
                </a:tc>
                <a:tc>
                  <a:txBody>
                    <a:bodyPr/>
                    <a:lstStyle/>
                    <a:p>
                      <a:r>
                        <a:rPr lang="de-AT" sz="2400" b="0" dirty="0">
                          <a:solidFill>
                            <a:schemeClr val="tx1"/>
                          </a:solidFill>
                          <a:latin typeface="Acumin Pro" panose="020B0504020202020204" pitchFamily="34" charset="0"/>
                        </a:rPr>
                        <a:t>700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316114"/>
                  </a:ext>
                </a:extLst>
              </a:tr>
              <a:tr h="367531">
                <a:tc>
                  <a:txBody>
                    <a:bodyPr/>
                    <a:lstStyle/>
                    <a:p>
                      <a:r>
                        <a:rPr lang="de-AT" sz="2400" dirty="0">
                          <a:solidFill>
                            <a:schemeClr val="tx1"/>
                          </a:solidFill>
                          <a:latin typeface="Random Grotesque Standard Bold" panose="02000803000000000000" pitchFamily="2" charset="0"/>
                          <a:ea typeface="Random Grotesque Standard Bold" panose="02000803000000000000" pitchFamily="2" charset="0"/>
                        </a:rPr>
                        <a:t>Salat</a:t>
                      </a:r>
                      <a:endParaRPr lang="en-AT" sz="2400" dirty="0">
                        <a:solidFill>
                          <a:schemeClr val="tx1"/>
                        </a:solidFill>
                        <a:latin typeface="Random Grotesque Standard Bold" panose="02000803000000000000" pitchFamily="2" charset="0"/>
                        <a:ea typeface="Random Grotesque Standard Bold" panose="020008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69D"/>
                    </a:solidFill>
                  </a:tcPr>
                </a:tc>
                <a:tc>
                  <a:txBody>
                    <a:bodyPr/>
                    <a:lstStyle/>
                    <a:p>
                      <a:r>
                        <a:rPr lang="de-AT" sz="2400" dirty="0">
                          <a:solidFill>
                            <a:schemeClr val="tx1"/>
                          </a:solidFill>
                          <a:latin typeface="Acumin Pro" panose="020B0504020202020204" pitchFamily="34" charset="0"/>
                        </a:rPr>
                        <a:t>240 l</a:t>
                      </a:r>
                      <a:endParaRPr lang="en-AT" sz="2400" dirty="0">
                        <a:solidFill>
                          <a:schemeClr val="tx1"/>
                        </a:solidFill>
                        <a:latin typeface="Acumin Pro" panose="020B05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083352"/>
                  </a:ext>
                </a:extLst>
              </a:tr>
            </a:tbl>
          </a:graphicData>
        </a:graphic>
      </p:graphicFrame>
    </p:spTree>
    <p:extLst>
      <p:ext uri="{BB962C8B-B14F-4D97-AF65-F5344CB8AC3E}">
        <p14:creationId xmlns:p14="http://schemas.microsoft.com/office/powerpoint/2010/main" val="26230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Words>
  <Application>Microsoft Office PowerPoint</Application>
  <PresentationFormat>Breitbild</PresentationFormat>
  <Paragraphs>13</Paragraphs>
  <Slides>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Acumin Pro</vt:lpstr>
      <vt:lpstr>Arial</vt:lpstr>
      <vt:lpstr>Calibri</vt:lpstr>
      <vt:lpstr>Calibri Light</vt:lpstr>
      <vt:lpstr>Random Grotesque Standard Bold</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Elvers, Nadine</dc:creator>
  <cp:lastModifiedBy>Elvers, Nadine</cp:lastModifiedBy>
  <cp:revision>9</cp:revision>
  <dcterms:created xsi:type="dcterms:W3CDTF">2023-08-15T11:48:46Z</dcterms:created>
  <dcterms:modified xsi:type="dcterms:W3CDTF">2023-10-18T15:46:30Z</dcterms:modified>
</cp:coreProperties>
</file>