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B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7" d="100"/>
          <a:sy n="47" d="100"/>
        </p:scale>
        <p:origin x="1987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5F630-4048-4A3B-1F69-07B530913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B3740B-2ADF-D429-6DCD-0ABC2B7ED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597C0-5FC0-04E2-3058-7E9EEE0E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137DF-987E-0280-8E9C-43CCD3D8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E6BF5-B295-39B3-34C7-AF76F295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200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4ACD6-4643-D8E2-6CA0-C17AF6C3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4066E7-B7F0-F4D0-278B-C187F6CB3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3C653B-A396-6775-2FD8-9DB62E28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94EDD0-09D7-C1F0-EEF0-91E4DE6A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ABF98F-88F5-79F5-C761-C05A7B67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054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C2EEE98-5B0D-13AB-A7D6-C9C51FEA7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EFF49C-E996-8AC3-2147-F6F7D76C7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A80B99-2C4D-F598-E914-0B3DEDFD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072642-0772-C33C-EA4C-850124DA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56C5FA-1514-B237-7804-0D9F973D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1102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9D459-77BC-3A4B-D199-34F4A4D7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A06D54-06C1-AA76-981C-936047AE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2A6B9F-1D93-8901-D9C1-295E4F8E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F75D60-7DE1-6FF7-9127-8524956D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C72EEE-95CC-8BC1-AC67-91214A39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93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C4034-DBD1-AA8F-344C-951425E0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60D8C9-882B-2422-9E9C-D7A26521B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5950CF-2443-BC7E-0030-5CC00A72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C194D8-6A8B-E5E8-9F3F-AAA22743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5B675A-F878-807B-05F7-EE1308D7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153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54437-CF35-2039-72AC-06F6E23B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65164F-4B3E-FDDA-7436-F213776D9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1CCC54-BDCA-C406-7D54-337AC69C9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E6B430-A76E-A523-D858-BD0D6D5D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C3CD48-AC46-2295-AE72-4BD36AE8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CBBBD5-D43B-7F7D-F8D8-B5759B5B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4244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8E029-4379-9BC1-69B9-F72F0709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D53878-4BA5-1741-211F-21BAF13D8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CF7180-187F-FAF1-DB8E-647F9A09C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CD227E-B90B-D981-D4FD-108A2F0F4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49868F-AF95-9D11-6FA4-8A832A8F5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D2A788F-13BB-54F7-C466-3B5D52EE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5AC7BF-1725-305D-7FAB-B7090C3C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11DB414-70A8-0463-52F5-0064C503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545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BF8DD-C640-77FB-5198-FB5BDDC0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DFBB2-9D2D-3ABF-4816-EA79DDBE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7D73E5-2552-D524-E1F9-87377728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79AB36-4C4F-DDC1-5E7C-CB9AE96A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884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5B2B1B-14DF-EA96-DEA7-4BDE297E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BD51D6-3BC7-CD7C-50D4-BD2173FE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ABDD44-5D2D-E1F5-7A88-57338A3A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949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98AAA-74E8-C203-4FEE-F8631BE6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4252B6-0325-ED38-B0D8-AEC26D0CA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580C73-87D0-B258-18FC-44679A92D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14648B-57A3-6AFB-CAFC-7EC58F35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9A3718-E682-8D94-F4BB-57DD149F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0C6388-F83A-E20A-834F-73232F9F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2071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B15D5-E8D9-5AF0-BD36-9356F837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7E113AC-64BF-EA36-2443-EA4A092DA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61A68C-B097-122F-BF52-D877F55FD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3EF92B-FB46-AD74-3415-A4399FF8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C4A44D-D577-46E1-ACFC-85C30B0E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DA03B9-C9A9-FB92-7105-8E72AD1D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3411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1E190F-3AA3-55D2-C883-97F35322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29045A-B6F0-1E3A-20A5-0EF4E65CE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D1DCA-816A-F4E0-9C54-A373D8425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E8DD-9E4D-4F7E-AE64-A2D58CB4BE86}" type="datetimeFigureOut">
              <a:rPr lang="en-AT" smtClean="0"/>
              <a:t>02/09/2023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2C420-C191-0C28-C70D-47F8B7A88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F74A5E-26AE-FAEE-1C3A-13E3F32F5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CAE3-F1FF-4ED5-84DF-3EEB6A132B3E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8298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ar, Dach, Sonnenenergie">
            <a:extLst>
              <a:ext uri="{FF2B5EF4-FFF2-40B4-BE49-F238E27FC236}">
                <a16:creationId xmlns:a16="http://schemas.microsoft.com/office/drawing/2014/main" id="{808A01F0-DE91-30C4-5805-47E705AE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8079" y="-1512326"/>
            <a:ext cx="2109445" cy="14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energie, Windpark, Windräder">
            <a:extLst>
              <a:ext uri="{FF2B5EF4-FFF2-40B4-BE49-F238E27FC236}">
                <a16:creationId xmlns:a16="http://schemas.microsoft.com/office/drawing/2014/main" id="{953F551C-4CA2-CEFA-7B2F-0B3E1789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506" y="-1475013"/>
            <a:ext cx="3196979" cy="21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over Staudamm, Colorado-Fluss, Nevada">
            <a:extLst>
              <a:ext uri="{FF2B5EF4-FFF2-40B4-BE49-F238E27FC236}">
                <a16:creationId xmlns:a16="http://schemas.microsoft.com/office/drawing/2014/main" id="{A692A0D9-D88E-527D-A2B3-5142772F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754" y="6492240"/>
            <a:ext cx="1989739" cy="13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aftwerk, Industrie, Schornstein">
            <a:extLst>
              <a:ext uri="{FF2B5EF4-FFF2-40B4-BE49-F238E27FC236}">
                <a16:creationId xmlns:a16="http://schemas.microsoft.com/office/drawing/2014/main" id="{8E8AA522-1068-9DDC-FF34-382546E3E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94" y="5633718"/>
            <a:ext cx="3278118" cy="21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ffinerie, Öl, Industrie, Erdöl, Gas">
            <a:extLst>
              <a:ext uri="{FF2B5EF4-FFF2-40B4-BE49-F238E27FC236}">
                <a16:creationId xmlns:a16="http://schemas.microsoft.com/office/drawing/2014/main" id="{C1B8C0B5-7590-F35E-A273-6BDE02AF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25" y="-1678038"/>
            <a:ext cx="2198035" cy="14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F4CA8C0-B030-49B2-8ACF-F5F1178458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501" t="39111" r="29374" b="39532"/>
          <a:stretch/>
        </p:blipFill>
        <p:spPr>
          <a:xfrm>
            <a:off x="965920" y="1930401"/>
            <a:ext cx="10260160" cy="299719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5B8ECCF-6E94-4FCC-CDC0-49CF108C10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45179" t="96825" r="46607"/>
          <a:stretch/>
        </p:blipFill>
        <p:spPr>
          <a:xfrm>
            <a:off x="5491560" y="6962502"/>
            <a:ext cx="1001486" cy="217714"/>
          </a:xfrm>
          <a:prstGeom prst="rect">
            <a:avLst/>
          </a:prstGeom>
        </p:spPr>
      </p:pic>
      <p:pic>
        <p:nvPicPr>
          <p:cNvPr id="3" name="Picture 2" descr="Biomasse, Erneuerbare Energie, Olive">
            <a:extLst>
              <a:ext uri="{FF2B5EF4-FFF2-40B4-BE49-F238E27FC236}">
                <a16:creationId xmlns:a16="http://schemas.microsoft.com/office/drawing/2014/main" id="{9326F20D-C562-120B-69D0-32D639ED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25" y="7653377"/>
            <a:ext cx="3561550" cy="22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5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ar, Dach, Sonnenenergie">
            <a:extLst>
              <a:ext uri="{FF2B5EF4-FFF2-40B4-BE49-F238E27FC236}">
                <a16:creationId xmlns:a16="http://schemas.microsoft.com/office/drawing/2014/main" id="{808A01F0-DE91-30C4-5805-47E705AE6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/>
          <a:stretch/>
        </p:blipFill>
        <p:spPr bwMode="auto">
          <a:xfrm>
            <a:off x="0" y="-1"/>
            <a:ext cx="3859260" cy="28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energie, Windpark, Windräder">
            <a:extLst>
              <a:ext uri="{FF2B5EF4-FFF2-40B4-BE49-F238E27FC236}">
                <a16:creationId xmlns:a16="http://schemas.microsoft.com/office/drawing/2014/main" id="{953F551C-4CA2-CEFA-7B2F-0B3E1789D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707"/>
          <a:stretch/>
        </p:blipFill>
        <p:spPr bwMode="auto">
          <a:xfrm>
            <a:off x="8332740" y="-1333"/>
            <a:ext cx="385926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over Staudamm, Colorado-Fluss, Nevada">
            <a:extLst>
              <a:ext uri="{FF2B5EF4-FFF2-40B4-BE49-F238E27FC236}">
                <a16:creationId xmlns:a16="http://schemas.microsoft.com/office/drawing/2014/main" id="{A692A0D9-D88E-527D-A2B3-5142772F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051"/>
            <a:ext cx="4312920" cy="28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aftwerk, Industrie, Schornstein">
            <a:extLst>
              <a:ext uri="{FF2B5EF4-FFF2-40B4-BE49-F238E27FC236}">
                <a16:creationId xmlns:a16="http://schemas.microsoft.com/office/drawing/2014/main" id="{8E8AA522-1068-9DDC-FF34-382546E3E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01" y="3978001"/>
            <a:ext cx="4321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ffinerie, Öl, Industrie, Erdöl, Gas">
            <a:extLst>
              <a:ext uri="{FF2B5EF4-FFF2-40B4-BE49-F238E27FC236}">
                <a16:creationId xmlns:a16="http://schemas.microsoft.com/office/drawing/2014/main" id="{C1B8C0B5-7590-F35E-A273-6BDE02AF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1" r="20058" b="-1"/>
          <a:stretch/>
        </p:blipFill>
        <p:spPr bwMode="auto">
          <a:xfrm>
            <a:off x="3859260" y="-1"/>
            <a:ext cx="4473480" cy="26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C55DD30-B6CA-78DC-FF7B-4D3253DC0F10}"/>
              </a:ext>
            </a:extLst>
          </p:cNvPr>
          <p:cNvSpPr/>
          <p:nvPr/>
        </p:nvSpPr>
        <p:spPr>
          <a:xfrm>
            <a:off x="4294316" y="7224996"/>
            <a:ext cx="7151370" cy="1464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Random Grotesque Standard Bold" panose="02000803000000000000" pitchFamily="2" charset="0"/>
                <a:ea typeface="Random Grotesque Standard Bold" panose="02000803000000000000" pitchFamily="2" charset="0"/>
                <a:sym typeface="Wingdings" panose="05000000000000000000" pitchFamily="2" charset="2"/>
              </a:rPr>
              <a:t> </a:t>
            </a:r>
            <a:r>
              <a:rPr lang="de-AT" sz="4400" dirty="0">
                <a:solidFill>
                  <a:schemeClr val="tx1"/>
                </a:solidFill>
                <a:latin typeface="Random Grotesque Standard Bold" panose="02000803000000000000" pitchFamily="2" charset="0"/>
                <a:ea typeface="Random Grotesque Standard Bold" panose="02000803000000000000" pitchFamily="2" charset="0"/>
              </a:rPr>
              <a:t>Energie-/Stromgewinnung</a:t>
            </a:r>
            <a:endParaRPr lang="en-AT" sz="4400" dirty="0">
              <a:solidFill>
                <a:schemeClr val="tx1"/>
              </a:solidFill>
              <a:latin typeface="Random Grotesque Standard Bold" panose="02000803000000000000" pitchFamily="2" charset="0"/>
              <a:ea typeface="Random Grotesque Standard Bold" panose="02000803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113A6B-2601-E541-AAB8-A1CDA97811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29501" t="39111" r="29374" b="39532"/>
          <a:stretch/>
        </p:blipFill>
        <p:spPr>
          <a:xfrm>
            <a:off x="3396940" y="2636521"/>
            <a:ext cx="5398427" cy="15769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85C664F-C358-3095-8A9E-F06136BADA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45179" t="96825" r="46607"/>
          <a:stretch/>
        </p:blipFill>
        <p:spPr>
          <a:xfrm>
            <a:off x="5508171" y="6640286"/>
            <a:ext cx="1001486" cy="217714"/>
          </a:xfrm>
          <a:prstGeom prst="rect">
            <a:avLst/>
          </a:prstGeom>
        </p:spPr>
      </p:pic>
      <p:pic>
        <p:nvPicPr>
          <p:cNvPr id="4" name="Picture 2" descr="Biomasse, Erneuerbare Energie, Olive">
            <a:extLst>
              <a:ext uri="{FF2B5EF4-FFF2-40B4-BE49-F238E27FC236}">
                <a16:creationId xmlns:a16="http://schemas.microsoft.com/office/drawing/2014/main" id="{9326F20D-C562-120B-69D0-32D639ED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93" y="4215058"/>
            <a:ext cx="3561550" cy="22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80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ar, Dach, Sonnenenergie">
            <a:extLst>
              <a:ext uri="{FF2B5EF4-FFF2-40B4-BE49-F238E27FC236}">
                <a16:creationId xmlns:a16="http://schemas.microsoft.com/office/drawing/2014/main" id="{808A01F0-DE91-30C4-5805-47E705AE6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/>
          <a:stretch/>
        </p:blipFill>
        <p:spPr bwMode="auto">
          <a:xfrm>
            <a:off x="0" y="-1"/>
            <a:ext cx="3859260" cy="28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energie, Windpark, Windräder">
            <a:extLst>
              <a:ext uri="{FF2B5EF4-FFF2-40B4-BE49-F238E27FC236}">
                <a16:creationId xmlns:a16="http://schemas.microsoft.com/office/drawing/2014/main" id="{953F551C-4CA2-CEFA-7B2F-0B3E1789D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707"/>
          <a:stretch/>
        </p:blipFill>
        <p:spPr bwMode="auto">
          <a:xfrm>
            <a:off x="8332740" y="-1333"/>
            <a:ext cx="385926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over Staudamm, Colorado-Fluss, Nevada">
            <a:extLst>
              <a:ext uri="{FF2B5EF4-FFF2-40B4-BE49-F238E27FC236}">
                <a16:creationId xmlns:a16="http://schemas.microsoft.com/office/drawing/2014/main" id="{A692A0D9-D88E-527D-A2B3-5142772F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051"/>
            <a:ext cx="4312920" cy="28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aftwerk, Industrie, Schornstein">
            <a:extLst>
              <a:ext uri="{FF2B5EF4-FFF2-40B4-BE49-F238E27FC236}">
                <a16:creationId xmlns:a16="http://schemas.microsoft.com/office/drawing/2014/main" id="{8E8AA522-1068-9DDC-FF34-382546E3E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01" y="3978001"/>
            <a:ext cx="4321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ffinerie, Öl, Industrie, Erdöl, Gas">
            <a:extLst>
              <a:ext uri="{FF2B5EF4-FFF2-40B4-BE49-F238E27FC236}">
                <a16:creationId xmlns:a16="http://schemas.microsoft.com/office/drawing/2014/main" id="{C1B8C0B5-7590-F35E-A273-6BDE02AF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1" r="20058" b="-1"/>
          <a:stretch/>
        </p:blipFill>
        <p:spPr bwMode="auto">
          <a:xfrm>
            <a:off x="3859260" y="-1"/>
            <a:ext cx="4473480" cy="26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5D413C-98EF-10AD-111F-A1734F0B10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29501" t="39111" r="29374" b="39532"/>
          <a:stretch/>
        </p:blipFill>
        <p:spPr>
          <a:xfrm>
            <a:off x="0" y="2851781"/>
            <a:ext cx="3855334" cy="112622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49A84D0-C1B2-A5B6-4566-1364D0CC54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23703" t="73309" r="17641" b="5333"/>
          <a:stretch/>
        </p:blipFill>
        <p:spPr>
          <a:xfrm>
            <a:off x="3939437" y="2696661"/>
            <a:ext cx="7151370" cy="146467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65C63F3-64FB-5B89-0179-5EC11D891A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32312" t="73111" r="32313" b="5182"/>
          <a:stretch/>
        </p:blipFill>
        <p:spPr>
          <a:xfrm>
            <a:off x="12606560" y="2535880"/>
            <a:ext cx="4312921" cy="148866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DCBF9-5F21-368B-261F-6AFF14F9F0C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45179" t="96825" r="46607"/>
          <a:stretch/>
        </p:blipFill>
        <p:spPr>
          <a:xfrm>
            <a:off x="5508171" y="6640286"/>
            <a:ext cx="1001486" cy="217714"/>
          </a:xfrm>
          <a:prstGeom prst="rect">
            <a:avLst/>
          </a:prstGeom>
        </p:spPr>
      </p:pic>
      <p:pic>
        <p:nvPicPr>
          <p:cNvPr id="3" name="Picture 2" descr="Biomasse, Erneuerbare Energie, Olive">
            <a:extLst>
              <a:ext uri="{FF2B5EF4-FFF2-40B4-BE49-F238E27FC236}">
                <a16:creationId xmlns:a16="http://schemas.microsoft.com/office/drawing/2014/main" id="{E1E050F2-C28F-B4AA-92A7-1812927E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93" y="4215058"/>
            <a:ext cx="3561550" cy="22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95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ar, Dach, Sonnenenergie">
            <a:extLst>
              <a:ext uri="{FF2B5EF4-FFF2-40B4-BE49-F238E27FC236}">
                <a16:creationId xmlns:a16="http://schemas.microsoft.com/office/drawing/2014/main" id="{808A01F0-DE91-30C4-5805-47E705AE6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/>
          <a:stretch/>
        </p:blipFill>
        <p:spPr bwMode="auto">
          <a:xfrm>
            <a:off x="0" y="-1"/>
            <a:ext cx="3859260" cy="28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energie, Windpark, Windräder">
            <a:extLst>
              <a:ext uri="{FF2B5EF4-FFF2-40B4-BE49-F238E27FC236}">
                <a16:creationId xmlns:a16="http://schemas.microsoft.com/office/drawing/2014/main" id="{953F551C-4CA2-CEFA-7B2F-0B3E1789D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707"/>
          <a:stretch/>
        </p:blipFill>
        <p:spPr bwMode="auto">
          <a:xfrm>
            <a:off x="8332740" y="-1333"/>
            <a:ext cx="385926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over Staudamm, Colorado-Fluss, Nevada">
            <a:extLst>
              <a:ext uri="{FF2B5EF4-FFF2-40B4-BE49-F238E27FC236}">
                <a16:creationId xmlns:a16="http://schemas.microsoft.com/office/drawing/2014/main" id="{A692A0D9-D88E-527D-A2B3-5142772F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051"/>
            <a:ext cx="4312920" cy="28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aftwerk, Industrie, Schornstein">
            <a:extLst>
              <a:ext uri="{FF2B5EF4-FFF2-40B4-BE49-F238E27FC236}">
                <a16:creationId xmlns:a16="http://schemas.microsoft.com/office/drawing/2014/main" id="{8E8AA522-1068-9DDC-FF34-382546E3E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01" y="3978001"/>
            <a:ext cx="4321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ffinerie, Öl, Industrie, Erdöl, Gas">
            <a:extLst>
              <a:ext uri="{FF2B5EF4-FFF2-40B4-BE49-F238E27FC236}">
                <a16:creationId xmlns:a16="http://schemas.microsoft.com/office/drawing/2014/main" id="{C1B8C0B5-7590-F35E-A273-6BDE02AF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1" r="20058" b="-1"/>
          <a:stretch/>
        </p:blipFill>
        <p:spPr bwMode="auto">
          <a:xfrm>
            <a:off x="3859260" y="-1"/>
            <a:ext cx="4473480" cy="26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62337C7-86E7-5F7D-5690-62C35E7E8C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23703" t="73309" r="17641" b="5333"/>
          <a:stretch/>
        </p:blipFill>
        <p:spPr>
          <a:xfrm>
            <a:off x="10146166" y="-1877978"/>
            <a:ext cx="7151370" cy="14646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E2D278-8B39-4C75-1131-1271B85A4A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32312" t="73111" r="32313" b="5182"/>
          <a:stretch/>
        </p:blipFill>
        <p:spPr>
          <a:xfrm>
            <a:off x="3935000" y="2684670"/>
            <a:ext cx="4312921" cy="148866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0CD0EF-9C5E-11B4-3DFB-5FDE34441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29501" t="39111" r="29374" b="39532"/>
          <a:stretch/>
        </p:blipFill>
        <p:spPr>
          <a:xfrm>
            <a:off x="-5135880" y="3081200"/>
            <a:ext cx="3855334" cy="112622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53B8DDA-5426-8956-9949-11BB22DD54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7923" t="84974" r="76904" b="7513"/>
          <a:stretch/>
        </p:blipFill>
        <p:spPr>
          <a:xfrm>
            <a:off x="-2504128" y="6023483"/>
            <a:ext cx="1849851" cy="51525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D32D3E5-49FA-D83C-DAB9-A60C303D15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79048" t="82982" r="11905" b="7327"/>
          <a:stretch/>
        </p:blipFill>
        <p:spPr>
          <a:xfrm>
            <a:off x="12618766" y="5752798"/>
            <a:ext cx="1103085" cy="66463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F7B789C-76E2-E216-BB76-A756970EA0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76805" t="11975" r="9723" b="80864"/>
          <a:stretch/>
        </p:blipFill>
        <p:spPr>
          <a:xfrm>
            <a:off x="13399280" y="857262"/>
            <a:ext cx="1642533" cy="49106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3A7C255-73F4-F100-DC31-C4C5EC32D97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41548" t="2751" r="42857" b="90036"/>
          <a:stretch/>
        </p:blipFill>
        <p:spPr>
          <a:xfrm>
            <a:off x="4856479" y="-1145639"/>
            <a:ext cx="1901371" cy="49461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0482742-318C-069F-F907-AEE9382EDC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6411" t="15027" r="75714" b="77813"/>
          <a:stretch/>
        </p:blipFill>
        <p:spPr>
          <a:xfrm>
            <a:off x="-2562433" y="-529046"/>
            <a:ext cx="2179254" cy="49106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BF39B0C-A51C-B030-101E-D8CD4AD4E23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25604" t="76553" r="29526" b="1609"/>
          <a:stretch/>
        </p:blipFill>
        <p:spPr>
          <a:xfrm>
            <a:off x="12618766" y="2878667"/>
            <a:ext cx="5470635" cy="149772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7C2970C-7204-F37B-6041-BD34CBEE48B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45179" t="96825" r="46607"/>
          <a:stretch/>
        </p:blipFill>
        <p:spPr>
          <a:xfrm>
            <a:off x="5508171" y="6640286"/>
            <a:ext cx="1001486" cy="217714"/>
          </a:xfrm>
          <a:prstGeom prst="rect">
            <a:avLst/>
          </a:prstGeom>
        </p:spPr>
      </p:pic>
      <p:pic>
        <p:nvPicPr>
          <p:cNvPr id="4" name="Picture 2" descr="Biomasse, Erneuerbare Energie, Olive">
            <a:extLst>
              <a:ext uri="{FF2B5EF4-FFF2-40B4-BE49-F238E27FC236}">
                <a16:creationId xmlns:a16="http://schemas.microsoft.com/office/drawing/2014/main" id="{D12B3CB6-7A7A-0912-F3D6-25D88A98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93" y="4215058"/>
            <a:ext cx="3561550" cy="22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FE8D67-50BF-5A27-CD45-50FF77E8C8A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9864" t="75278" r="72045" b="17656"/>
          <a:stretch/>
        </p:blipFill>
        <p:spPr>
          <a:xfrm>
            <a:off x="4983346" y="7219950"/>
            <a:ext cx="2205643" cy="4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6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28463 0.43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0237 0.1995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1.85185E-6 L -0.32383 0.2226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30534 0.0377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4805 0.066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0091 -0.16898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ar, Dach, Sonnenenergie">
            <a:extLst>
              <a:ext uri="{FF2B5EF4-FFF2-40B4-BE49-F238E27FC236}">
                <a16:creationId xmlns:a16="http://schemas.microsoft.com/office/drawing/2014/main" id="{808A01F0-DE91-30C4-5805-47E705AE6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20594"/>
          <a:stretch/>
        </p:blipFill>
        <p:spPr bwMode="auto">
          <a:xfrm>
            <a:off x="2683626" y="6603"/>
            <a:ext cx="2824545" cy="27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energie, Windpark, Windräder">
            <a:extLst>
              <a:ext uri="{FF2B5EF4-FFF2-40B4-BE49-F238E27FC236}">
                <a16:creationId xmlns:a16="http://schemas.microsoft.com/office/drawing/2014/main" id="{953F551C-4CA2-CEFA-7B2F-0B3E1789D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667"/>
          <a:stretch/>
        </p:blipFill>
        <p:spPr bwMode="auto">
          <a:xfrm>
            <a:off x="0" y="7543"/>
            <a:ext cx="2683626" cy="27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over Staudamm, Colorado-Fluss, Nevada">
            <a:extLst>
              <a:ext uri="{FF2B5EF4-FFF2-40B4-BE49-F238E27FC236}">
                <a16:creationId xmlns:a16="http://schemas.microsoft.com/office/drawing/2014/main" id="{A692A0D9-D88E-527D-A2B3-5142772F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4" y="2744660"/>
            <a:ext cx="3667794" cy="24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aftwerk, Industrie, Schornstein">
            <a:extLst>
              <a:ext uri="{FF2B5EF4-FFF2-40B4-BE49-F238E27FC236}">
                <a16:creationId xmlns:a16="http://schemas.microsoft.com/office/drawing/2014/main" id="{8E8AA522-1068-9DDC-FF34-382546E3E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01" y="3978001"/>
            <a:ext cx="4321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ffinerie, Öl, Industrie, Erdöl, Gas">
            <a:extLst>
              <a:ext uri="{FF2B5EF4-FFF2-40B4-BE49-F238E27FC236}">
                <a16:creationId xmlns:a16="http://schemas.microsoft.com/office/drawing/2014/main" id="{C1B8C0B5-7590-F35E-A273-6BDE02AF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1" r="20058" b="-1"/>
          <a:stretch/>
        </p:blipFill>
        <p:spPr bwMode="auto">
          <a:xfrm>
            <a:off x="7718520" y="1279190"/>
            <a:ext cx="4473480" cy="26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8AF5FA1-138D-1C86-977F-241DCB212F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25604" t="76553" r="29526" b="1609"/>
          <a:stretch/>
        </p:blipFill>
        <p:spPr>
          <a:xfrm>
            <a:off x="3360683" y="2680138"/>
            <a:ext cx="5470635" cy="14977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210B727-ACA7-12DD-38AA-1594E6192C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32312" t="73111" r="32313" b="5182"/>
          <a:stretch/>
        </p:blipFill>
        <p:spPr>
          <a:xfrm>
            <a:off x="-5164129" y="3464014"/>
            <a:ext cx="4312921" cy="148866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F429AEE-B2DA-7648-BE69-6BEDEB3C8B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30906" t="9556" r="15301" b="79539"/>
          <a:stretch/>
        </p:blipFill>
        <p:spPr>
          <a:xfrm>
            <a:off x="12725105" y="-303964"/>
            <a:ext cx="6558456" cy="74781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64E76DB-E0E6-12B4-7A9C-A48D5F555A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10216" t="82149" r="44526" b="5333"/>
          <a:stretch/>
        </p:blipFill>
        <p:spPr>
          <a:xfrm>
            <a:off x="-7523302" y="6858000"/>
            <a:ext cx="5517931" cy="85852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3D5ADB9-1A0B-AC02-5695-C536890514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45179" t="96825" r="46607"/>
          <a:stretch/>
        </p:blipFill>
        <p:spPr>
          <a:xfrm>
            <a:off x="5508171" y="6640286"/>
            <a:ext cx="1001486" cy="217714"/>
          </a:xfrm>
          <a:prstGeom prst="rect">
            <a:avLst/>
          </a:prstGeom>
        </p:spPr>
      </p:pic>
      <p:pic>
        <p:nvPicPr>
          <p:cNvPr id="3" name="Picture 2" descr="Biomasse, Erneuerbare Energie, Olive">
            <a:extLst>
              <a:ext uri="{FF2B5EF4-FFF2-40B4-BE49-F238E27FC236}">
                <a16:creationId xmlns:a16="http://schemas.microsoft.com/office/drawing/2014/main" id="{BAF87FDA-4A1B-3AF9-B95E-738BF34CD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4" b="11967"/>
          <a:stretch/>
        </p:blipFill>
        <p:spPr bwMode="auto">
          <a:xfrm>
            <a:off x="-29375" y="5162845"/>
            <a:ext cx="3561550" cy="16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raftwerk, Industrie, Schornstein">
            <a:extLst>
              <a:ext uri="{FF2B5EF4-FFF2-40B4-BE49-F238E27FC236}">
                <a16:creationId xmlns:a16="http://schemas.microsoft.com/office/drawing/2014/main" id="{8E8AA522-1068-9DDC-FF34-382546E3E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01" y="3978001"/>
            <a:ext cx="4321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ffinerie, Öl, Industrie, Erdöl, Gas">
            <a:extLst>
              <a:ext uri="{FF2B5EF4-FFF2-40B4-BE49-F238E27FC236}">
                <a16:creationId xmlns:a16="http://schemas.microsoft.com/office/drawing/2014/main" id="{C1B8C0B5-7590-F35E-A273-6BDE02AF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1" r="20058" b="-1"/>
          <a:stretch/>
        </p:blipFill>
        <p:spPr bwMode="auto">
          <a:xfrm>
            <a:off x="7718520" y="1279190"/>
            <a:ext cx="4473480" cy="26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92AF05-B121-6319-6E3B-B82B3F4C61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30906" t="9556" r="15301" b="79539"/>
          <a:stretch/>
        </p:blipFill>
        <p:spPr>
          <a:xfrm>
            <a:off x="5633544" y="955088"/>
            <a:ext cx="6558456" cy="747812"/>
          </a:xfrm>
          <a:prstGeom prst="rect">
            <a:avLst/>
          </a:prstGeom>
        </p:spPr>
      </p:pic>
      <p:pic>
        <p:nvPicPr>
          <p:cNvPr id="3" name="Picture 2" descr="Solar, Dach, Sonnenenergie">
            <a:extLst>
              <a:ext uri="{FF2B5EF4-FFF2-40B4-BE49-F238E27FC236}">
                <a16:creationId xmlns:a16="http://schemas.microsoft.com/office/drawing/2014/main" id="{D7F76A34-1984-430D-739E-F67EF0C0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20594"/>
          <a:stretch/>
        </p:blipFill>
        <p:spPr bwMode="auto">
          <a:xfrm>
            <a:off x="2683626" y="6603"/>
            <a:ext cx="2824545" cy="27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indenergie, Windpark, Windräder">
            <a:extLst>
              <a:ext uri="{FF2B5EF4-FFF2-40B4-BE49-F238E27FC236}">
                <a16:creationId xmlns:a16="http://schemas.microsoft.com/office/drawing/2014/main" id="{98A525F5-AA5D-48A4-3602-14C79C31A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667"/>
          <a:stretch/>
        </p:blipFill>
        <p:spPr bwMode="auto">
          <a:xfrm>
            <a:off x="0" y="7543"/>
            <a:ext cx="2683626" cy="27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oover Staudamm, Colorado-Fluss, Nevada">
            <a:extLst>
              <a:ext uri="{FF2B5EF4-FFF2-40B4-BE49-F238E27FC236}">
                <a16:creationId xmlns:a16="http://schemas.microsoft.com/office/drawing/2014/main" id="{A6DE3E0D-F694-E640-D9FD-2F422D8E1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4" y="2744660"/>
            <a:ext cx="3667794" cy="24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iomasse, Erneuerbare Energie, Olive">
            <a:extLst>
              <a:ext uri="{FF2B5EF4-FFF2-40B4-BE49-F238E27FC236}">
                <a16:creationId xmlns:a16="http://schemas.microsoft.com/office/drawing/2014/main" id="{6C12EA09-56FB-204D-037F-302F8C847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4" b="11967"/>
          <a:stretch/>
        </p:blipFill>
        <p:spPr bwMode="auto">
          <a:xfrm>
            <a:off x="-29375" y="5162845"/>
            <a:ext cx="3561550" cy="16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BA7B415-CDB7-CB35-5DD7-665282959E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10216" t="82149" r="44526" b="5333"/>
          <a:stretch/>
        </p:blipFill>
        <p:spPr>
          <a:xfrm>
            <a:off x="0" y="6099251"/>
            <a:ext cx="5517931" cy="8585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C28031-A784-133A-6E76-39AFE9664C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25604" t="76553" r="29526" b="1609"/>
          <a:stretch/>
        </p:blipFill>
        <p:spPr>
          <a:xfrm>
            <a:off x="4448351" y="-22065"/>
            <a:ext cx="3295298" cy="90217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93B31AD-CAA4-3F6A-7CF3-06BE34B3FB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8DC63F"/>
              </a:clrFrom>
              <a:clrTo>
                <a:srgbClr val="8DC63F">
                  <a:alpha val="0"/>
                </a:srgbClr>
              </a:clrTo>
            </a:clrChange>
          </a:blip>
          <a:srcRect l="45179" t="96825" r="46607"/>
          <a:stretch/>
        </p:blipFill>
        <p:spPr>
          <a:xfrm>
            <a:off x="5508171" y="6640286"/>
            <a:ext cx="1001486" cy="2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0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Random Grotesque Standard 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Elvers, Nadine</dc:creator>
  <cp:lastModifiedBy>Elvers, Nadine</cp:lastModifiedBy>
  <cp:revision>5</cp:revision>
  <dcterms:created xsi:type="dcterms:W3CDTF">2023-08-10T16:03:46Z</dcterms:created>
  <dcterms:modified xsi:type="dcterms:W3CDTF">2023-09-02T13:40:59Z</dcterms:modified>
</cp:coreProperties>
</file>