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3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4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5DA4"/>
    <a:srgbClr val="DCD28B"/>
    <a:srgbClr val="B7D9C8"/>
    <a:srgbClr val="0196B7"/>
    <a:srgbClr val="8D3A4C"/>
    <a:srgbClr val="0C5961"/>
    <a:srgbClr val="00B4C4"/>
    <a:srgbClr val="0D967B"/>
    <a:srgbClr val="073553"/>
    <a:srgbClr val="003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3A07C8-7BC6-9A7A-A167-5BD964AB1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14A81B0-5B8B-7F9E-24AC-3F470BCDA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22DC7C-756F-3234-AAFE-9D90BAC8D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303F-C6C9-487A-A25A-9777A47491A5}" type="datetimeFigureOut">
              <a:rPr lang="en-AT" smtClean="0"/>
              <a:t>10/10/2023</a:t>
            </a:fld>
            <a:endParaRPr lang="en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FDB688-21F6-3C88-EF87-DA7EEFF6D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8E555F-62CE-E817-015D-00B37E3B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28E9-4C18-4F4F-A441-49B705D3F03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2456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0E6E55-8CAC-502F-E478-B5AFC3662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A3FF808-AA8C-A96F-4D94-7114ADA10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CF285B-7E75-FE73-DA79-58BBC44CA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303F-C6C9-487A-A25A-9777A47491A5}" type="datetimeFigureOut">
              <a:rPr lang="en-AT" smtClean="0"/>
              <a:t>10/10/2023</a:t>
            </a:fld>
            <a:endParaRPr lang="en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5DDA9C-FC84-39DB-0B19-4BBE68924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4752C7-4829-563F-3480-70010A69C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28E9-4C18-4F4F-A441-49B705D3F03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04416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9058C07-5E66-B4CC-D925-921803582F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BD08233-6770-9846-07E9-94425225F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72ECA4-6C13-B80F-503C-ECE378356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303F-C6C9-487A-A25A-9777A47491A5}" type="datetimeFigureOut">
              <a:rPr lang="en-AT" smtClean="0"/>
              <a:t>10/10/2023</a:t>
            </a:fld>
            <a:endParaRPr lang="en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E95259-1409-F02E-7608-47CB1788B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CF59FE-2202-963A-7DFF-9C744E37B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28E9-4C18-4F4F-A441-49B705D3F03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001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885965-4023-9A34-CBC2-5DB431985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8ACA79-5996-753E-CAE3-7E7F181FB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BCF5EF-DC31-735F-D078-B34150EC5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303F-C6C9-487A-A25A-9777A47491A5}" type="datetimeFigureOut">
              <a:rPr lang="en-AT" smtClean="0"/>
              <a:t>10/10/2023</a:t>
            </a:fld>
            <a:endParaRPr lang="en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736F3C-D888-1C46-2D4E-09DF82954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6249EE-0ACE-E5A2-7E2F-3DFFEF5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28E9-4C18-4F4F-A441-49B705D3F03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81901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D8CCA-CA8D-A38E-202E-D8F68E7B2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F3E596-906F-8B5F-B30E-5ACD4DB6A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5BF2FD-3464-E827-4A6E-505B87435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303F-C6C9-487A-A25A-9777A47491A5}" type="datetimeFigureOut">
              <a:rPr lang="en-AT" smtClean="0"/>
              <a:t>10/10/2023</a:t>
            </a:fld>
            <a:endParaRPr lang="en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4EC6AA-E9BB-E0CD-4D00-787D31EFC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671E8C-EC8C-F853-1566-E7871D822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28E9-4C18-4F4F-A441-49B705D3F03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970814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0647F9-D8E1-5DFC-AF81-0B1BD936D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94C2BF-5ED2-E5A5-7198-FCF830712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0D90E7C-C2B0-0778-37F1-580FD7C6A3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83621CC-2242-4EEE-21A9-3D908FB99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303F-C6C9-487A-A25A-9777A47491A5}" type="datetimeFigureOut">
              <a:rPr lang="en-AT" smtClean="0"/>
              <a:t>10/10/2023</a:t>
            </a:fld>
            <a:endParaRPr lang="en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613CC3E-B382-A2E7-D527-A695284FF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AF2385C-B34E-1897-D70B-08C2FA952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28E9-4C18-4F4F-A441-49B705D3F03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592966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12D5C-5C87-CBDD-A45E-83AC71F43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F845B6-DCDE-424F-F09C-2E38B9586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E053B86-0709-156C-9709-C3A4F2DC1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600CA35-3A0F-26E7-5DFC-515F4911B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E86587A-E641-1832-FD5F-78A2E19A5C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A69B6D6-A1E3-201D-4394-2CCD750BC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303F-C6C9-487A-A25A-9777A47491A5}" type="datetimeFigureOut">
              <a:rPr lang="en-AT" smtClean="0"/>
              <a:t>10/10/2023</a:t>
            </a:fld>
            <a:endParaRPr lang="en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67CC859-0658-38C9-214B-2FA3935FD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CD9F43E-3ECC-BD27-E3E8-DEFDC0B6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28E9-4C18-4F4F-A441-49B705D3F03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69755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F0A383-08C4-D6B1-6873-DD29E2485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686B767-A46A-11F8-0D04-03B42BA27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303F-C6C9-487A-A25A-9777A47491A5}" type="datetimeFigureOut">
              <a:rPr lang="en-AT" smtClean="0"/>
              <a:t>10/10/2023</a:t>
            </a:fld>
            <a:endParaRPr lang="en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BD2D2C-A791-E1F4-4DA6-6D0E6BF47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80CF772-6D20-3C88-77A0-983EB8804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28E9-4C18-4F4F-A441-49B705D3F03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40710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2D9B287-5B7E-0F91-742C-E8A6AC016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303F-C6C9-487A-A25A-9777A47491A5}" type="datetimeFigureOut">
              <a:rPr lang="en-AT" smtClean="0"/>
              <a:t>10/10/2023</a:t>
            </a:fld>
            <a:endParaRPr lang="en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99526C6-F092-0DE8-5BE9-1E9EF82E3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D6112E-FA89-66D0-2B01-F1A59A9BD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28E9-4C18-4F4F-A441-49B705D3F03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701402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F36FEC-B26A-2350-958B-6903A2CF9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F34796-0D76-7A56-F921-D17A295E9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ABA6D48-5FA9-0890-5985-994DE117D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8B525D9-8AEA-52BB-67D8-004DCD8BB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303F-C6C9-487A-A25A-9777A47491A5}" type="datetimeFigureOut">
              <a:rPr lang="en-AT" smtClean="0"/>
              <a:t>10/10/2023</a:t>
            </a:fld>
            <a:endParaRPr lang="en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79494DF-CEBD-7EAF-45D2-8CCF4851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36A2841-BD79-FC35-93EB-2F912B90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28E9-4C18-4F4F-A441-49B705D3F03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98067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D51C2-F151-3DEC-6914-8D6853E9F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5138E9E-29B3-7BF9-C8DE-0AA3982AAA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D7860D1-A41B-6A49-3462-1C9AA3E61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788385A-3320-B1DC-26B6-E3EF724F5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303F-C6C9-487A-A25A-9777A47491A5}" type="datetimeFigureOut">
              <a:rPr lang="en-AT" smtClean="0"/>
              <a:t>10/10/2023</a:t>
            </a:fld>
            <a:endParaRPr lang="en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F6FBEC8-4E21-8305-ACD6-5D9DBACEF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5772D12-9E44-1059-F3EA-0C43083B1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28E9-4C18-4F4F-A441-49B705D3F03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96421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2967AEA-7DC2-489D-7D2A-29733ADDD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3C50A1-7D9F-F845-220A-EC7615C1D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3AF06D-455D-B1BB-3372-AEB835512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7303F-C6C9-487A-A25A-9777A47491A5}" type="datetimeFigureOut">
              <a:rPr lang="en-AT" smtClean="0"/>
              <a:t>10/10/2023</a:t>
            </a:fld>
            <a:endParaRPr lang="en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2298F2-27BE-F065-9EEE-E795E5E27A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E45CC5-9B9A-63AC-51BC-36202F2B8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028E9-4C18-4F4F-A441-49B705D3F03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33077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svg"/><Relationship Id="rId7" Type="http://schemas.openxmlformats.org/officeDocument/2006/relationships/image" Target="../media/image2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3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4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6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8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SLvWHyOkMZA?feature=oembed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9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4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5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6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8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slide" Target="slide19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0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1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5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BEE0088A-95EB-E8C3-30C2-4B543BFFC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5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5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75012548-FDC9-D36F-6553-595DEFAB76BE}"/>
              </a:ext>
            </a:extLst>
          </p:cNvPr>
          <p:cNvSpPr/>
          <p:nvPr/>
        </p:nvSpPr>
        <p:spPr>
          <a:xfrm>
            <a:off x="80254" y="92413"/>
            <a:ext cx="12031493" cy="66731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17" name="Grafik 16" descr="Müll-verboten-Zeichen mit einfarbiger Füllung">
            <a:extLst>
              <a:ext uri="{FF2B5EF4-FFF2-40B4-BE49-F238E27FC236}">
                <a16:creationId xmlns:a16="http://schemas.microsoft.com/office/drawing/2014/main" id="{0A081F5F-4605-926D-4141-7F7967CED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83140" y="5706894"/>
            <a:ext cx="1151106" cy="115110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78BF175-77FD-B8AE-20E5-2B62CE8AC16F}"/>
              </a:ext>
            </a:extLst>
          </p:cNvPr>
          <p:cNvSpPr/>
          <p:nvPr/>
        </p:nvSpPr>
        <p:spPr>
          <a:xfrm>
            <a:off x="3546343" y="1295931"/>
            <a:ext cx="5099314" cy="5101200"/>
          </a:xfrm>
          <a:custGeom>
            <a:avLst/>
            <a:gdLst>
              <a:gd name="connsiteX0" fmla="*/ 0 w 5099314"/>
              <a:gd name="connsiteY0" fmla="*/ 0 h 5101200"/>
              <a:gd name="connsiteX1" fmla="*/ 413611 w 5099314"/>
              <a:gd name="connsiteY1" fmla="*/ 0 h 5101200"/>
              <a:gd name="connsiteX2" fmla="*/ 878215 w 5099314"/>
              <a:gd name="connsiteY2" fmla="*/ 0 h 5101200"/>
              <a:gd name="connsiteX3" fmla="*/ 1444806 w 5099314"/>
              <a:gd name="connsiteY3" fmla="*/ 0 h 5101200"/>
              <a:gd name="connsiteX4" fmla="*/ 2011396 w 5099314"/>
              <a:gd name="connsiteY4" fmla="*/ 0 h 5101200"/>
              <a:gd name="connsiteX5" fmla="*/ 2628980 w 5099314"/>
              <a:gd name="connsiteY5" fmla="*/ 0 h 5101200"/>
              <a:gd name="connsiteX6" fmla="*/ 3093584 w 5099314"/>
              <a:gd name="connsiteY6" fmla="*/ 0 h 5101200"/>
              <a:gd name="connsiteX7" fmla="*/ 3660174 w 5099314"/>
              <a:gd name="connsiteY7" fmla="*/ 0 h 5101200"/>
              <a:gd name="connsiteX8" fmla="*/ 4124778 w 5099314"/>
              <a:gd name="connsiteY8" fmla="*/ 0 h 5101200"/>
              <a:gd name="connsiteX9" fmla="*/ 5099314 w 5099314"/>
              <a:gd name="connsiteY9" fmla="*/ 0 h 5101200"/>
              <a:gd name="connsiteX10" fmla="*/ 5099314 w 5099314"/>
              <a:gd name="connsiteY10" fmla="*/ 464776 h 5101200"/>
              <a:gd name="connsiteX11" fmla="*/ 5099314 w 5099314"/>
              <a:gd name="connsiteY11" fmla="*/ 1031576 h 5101200"/>
              <a:gd name="connsiteX12" fmla="*/ 5099314 w 5099314"/>
              <a:gd name="connsiteY12" fmla="*/ 1496352 h 5101200"/>
              <a:gd name="connsiteX13" fmla="*/ 5099314 w 5099314"/>
              <a:gd name="connsiteY13" fmla="*/ 1961128 h 5101200"/>
              <a:gd name="connsiteX14" fmla="*/ 5099314 w 5099314"/>
              <a:gd name="connsiteY14" fmla="*/ 2629952 h 5101200"/>
              <a:gd name="connsiteX15" fmla="*/ 5099314 w 5099314"/>
              <a:gd name="connsiteY15" fmla="*/ 3298776 h 5101200"/>
              <a:gd name="connsiteX16" fmla="*/ 5099314 w 5099314"/>
              <a:gd name="connsiteY16" fmla="*/ 3814564 h 5101200"/>
              <a:gd name="connsiteX17" fmla="*/ 5099314 w 5099314"/>
              <a:gd name="connsiteY17" fmla="*/ 4228328 h 5101200"/>
              <a:gd name="connsiteX18" fmla="*/ 5099314 w 5099314"/>
              <a:gd name="connsiteY18" fmla="*/ 5101200 h 5101200"/>
              <a:gd name="connsiteX19" fmla="*/ 4481730 w 5099314"/>
              <a:gd name="connsiteY19" fmla="*/ 5101200 h 5101200"/>
              <a:gd name="connsiteX20" fmla="*/ 3915140 w 5099314"/>
              <a:gd name="connsiteY20" fmla="*/ 5101200 h 5101200"/>
              <a:gd name="connsiteX21" fmla="*/ 3450536 w 5099314"/>
              <a:gd name="connsiteY21" fmla="*/ 5101200 h 5101200"/>
              <a:gd name="connsiteX22" fmla="*/ 2832952 w 5099314"/>
              <a:gd name="connsiteY22" fmla="*/ 5101200 h 5101200"/>
              <a:gd name="connsiteX23" fmla="*/ 2164375 w 5099314"/>
              <a:gd name="connsiteY23" fmla="*/ 5101200 h 5101200"/>
              <a:gd name="connsiteX24" fmla="*/ 1495799 w 5099314"/>
              <a:gd name="connsiteY24" fmla="*/ 5101200 h 5101200"/>
              <a:gd name="connsiteX25" fmla="*/ 929208 w 5099314"/>
              <a:gd name="connsiteY25" fmla="*/ 5101200 h 5101200"/>
              <a:gd name="connsiteX26" fmla="*/ 0 w 5099314"/>
              <a:gd name="connsiteY26" fmla="*/ 5101200 h 5101200"/>
              <a:gd name="connsiteX27" fmla="*/ 0 w 5099314"/>
              <a:gd name="connsiteY27" fmla="*/ 4432376 h 5101200"/>
              <a:gd name="connsiteX28" fmla="*/ 0 w 5099314"/>
              <a:gd name="connsiteY28" fmla="*/ 4018612 h 5101200"/>
              <a:gd name="connsiteX29" fmla="*/ 0 w 5099314"/>
              <a:gd name="connsiteY29" fmla="*/ 3400800 h 5101200"/>
              <a:gd name="connsiteX30" fmla="*/ 0 w 5099314"/>
              <a:gd name="connsiteY30" fmla="*/ 2834000 h 5101200"/>
              <a:gd name="connsiteX31" fmla="*/ 0 w 5099314"/>
              <a:gd name="connsiteY31" fmla="*/ 2267200 h 5101200"/>
              <a:gd name="connsiteX32" fmla="*/ 0 w 5099314"/>
              <a:gd name="connsiteY32" fmla="*/ 1853436 h 5101200"/>
              <a:gd name="connsiteX33" fmla="*/ 0 w 5099314"/>
              <a:gd name="connsiteY33" fmla="*/ 1439672 h 5101200"/>
              <a:gd name="connsiteX34" fmla="*/ 0 w 5099314"/>
              <a:gd name="connsiteY34" fmla="*/ 770848 h 5101200"/>
              <a:gd name="connsiteX35" fmla="*/ 0 w 5099314"/>
              <a:gd name="connsiteY35" fmla="*/ 0 h 510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99314" h="5101200" fill="none" extrusionOk="0">
                <a:moveTo>
                  <a:pt x="0" y="0"/>
                </a:moveTo>
                <a:cubicBezTo>
                  <a:pt x="125019" y="-12334"/>
                  <a:pt x="277843" y="7810"/>
                  <a:pt x="413611" y="0"/>
                </a:cubicBezTo>
                <a:cubicBezTo>
                  <a:pt x="549379" y="-7810"/>
                  <a:pt x="701141" y="21320"/>
                  <a:pt x="878215" y="0"/>
                </a:cubicBezTo>
                <a:cubicBezTo>
                  <a:pt x="1055289" y="-21320"/>
                  <a:pt x="1314530" y="1641"/>
                  <a:pt x="1444806" y="0"/>
                </a:cubicBezTo>
                <a:cubicBezTo>
                  <a:pt x="1575082" y="-1641"/>
                  <a:pt x="1741672" y="10773"/>
                  <a:pt x="2011396" y="0"/>
                </a:cubicBezTo>
                <a:cubicBezTo>
                  <a:pt x="2281120" y="-10773"/>
                  <a:pt x="2337095" y="19040"/>
                  <a:pt x="2628980" y="0"/>
                </a:cubicBezTo>
                <a:cubicBezTo>
                  <a:pt x="2920865" y="-19040"/>
                  <a:pt x="2891376" y="18772"/>
                  <a:pt x="3093584" y="0"/>
                </a:cubicBezTo>
                <a:cubicBezTo>
                  <a:pt x="3295792" y="-18772"/>
                  <a:pt x="3464007" y="53910"/>
                  <a:pt x="3660174" y="0"/>
                </a:cubicBezTo>
                <a:cubicBezTo>
                  <a:pt x="3856341" y="-53910"/>
                  <a:pt x="3989663" y="51727"/>
                  <a:pt x="4124778" y="0"/>
                </a:cubicBezTo>
                <a:cubicBezTo>
                  <a:pt x="4259893" y="-51727"/>
                  <a:pt x="4663393" y="31034"/>
                  <a:pt x="5099314" y="0"/>
                </a:cubicBezTo>
                <a:cubicBezTo>
                  <a:pt x="5134062" y="227530"/>
                  <a:pt x="5093351" y="302351"/>
                  <a:pt x="5099314" y="464776"/>
                </a:cubicBezTo>
                <a:cubicBezTo>
                  <a:pt x="5105277" y="627201"/>
                  <a:pt x="5041328" y="794617"/>
                  <a:pt x="5099314" y="1031576"/>
                </a:cubicBezTo>
                <a:cubicBezTo>
                  <a:pt x="5157300" y="1268535"/>
                  <a:pt x="5086432" y="1359618"/>
                  <a:pt x="5099314" y="1496352"/>
                </a:cubicBezTo>
                <a:cubicBezTo>
                  <a:pt x="5112196" y="1633086"/>
                  <a:pt x="5092280" y="1827556"/>
                  <a:pt x="5099314" y="1961128"/>
                </a:cubicBezTo>
                <a:cubicBezTo>
                  <a:pt x="5106348" y="2094700"/>
                  <a:pt x="5084969" y="2485078"/>
                  <a:pt x="5099314" y="2629952"/>
                </a:cubicBezTo>
                <a:cubicBezTo>
                  <a:pt x="5113659" y="2774826"/>
                  <a:pt x="5038684" y="3113066"/>
                  <a:pt x="5099314" y="3298776"/>
                </a:cubicBezTo>
                <a:cubicBezTo>
                  <a:pt x="5159944" y="3484486"/>
                  <a:pt x="5041133" y="3709817"/>
                  <a:pt x="5099314" y="3814564"/>
                </a:cubicBezTo>
                <a:cubicBezTo>
                  <a:pt x="5157495" y="3919311"/>
                  <a:pt x="5071142" y="4100074"/>
                  <a:pt x="5099314" y="4228328"/>
                </a:cubicBezTo>
                <a:cubicBezTo>
                  <a:pt x="5127486" y="4356582"/>
                  <a:pt x="5000917" y="4843135"/>
                  <a:pt x="5099314" y="5101200"/>
                </a:cubicBezTo>
                <a:cubicBezTo>
                  <a:pt x="4887834" y="5124708"/>
                  <a:pt x="4776577" y="5091025"/>
                  <a:pt x="4481730" y="5101200"/>
                </a:cubicBezTo>
                <a:cubicBezTo>
                  <a:pt x="4186883" y="5111375"/>
                  <a:pt x="4162259" y="5044920"/>
                  <a:pt x="3915140" y="5101200"/>
                </a:cubicBezTo>
                <a:cubicBezTo>
                  <a:pt x="3668021" y="5157480"/>
                  <a:pt x="3588326" y="5062173"/>
                  <a:pt x="3450536" y="5101200"/>
                </a:cubicBezTo>
                <a:cubicBezTo>
                  <a:pt x="3312746" y="5140227"/>
                  <a:pt x="3115328" y="5087695"/>
                  <a:pt x="2832952" y="5101200"/>
                </a:cubicBezTo>
                <a:cubicBezTo>
                  <a:pt x="2550576" y="5114705"/>
                  <a:pt x="2386037" y="5049904"/>
                  <a:pt x="2164375" y="5101200"/>
                </a:cubicBezTo>
                <a:cubicBezTo>
                  <a:pt x="1942713" y="5152496"/>
                  <a:pt x="1644557" y="5050208"/>
                  <a:pt x="1495799" y="5101200"/>
                </a:cubicBezTo>
                <a:cubicBezTo>
                  <a:pt x="1347041" y="5152192"/>
                  <a:pt x="1048168" y="5036544"/>
                  <a:pt x="929208" y="5101200"/>
                </a:cubicBezTo>
                <a:cubicBezTo>
                  <a:pt x="810248" y="5165856"/>
                  <a:pt x="215060" y="5071946"/>
                  <a:pt x="0" y="5101200"/>
                </a:cubicBezTo>
                <a:cubicBezTo>
                  <a:pt x="-41276" y="4875163"/>
                  <a:pt x="55292" y="4709164"/>
                  <a:pt x="0" y="4432376"/>
                </a:cubicBezTo>
                <a:cubicBezTo>
                  <a:pt x="-55292" y="4155588"/>
                  <a:pt x="40689" y="4208497"/>
                  <a:pt x="0" y="4018612"/>
                </a:cubicBezTo>
                <a:cubicBezTo>
                  <a:pt x="-40689" y="3828727"/>
                  <a:pt x="2112" y="3541291"/>
                  <a:pt x="0" y="3400800"/>
                </a:cubicBezTo>
                <a:cubicBezTo>
                  <a:pt x="-2112" y="3260309"/>
                  <a:pt x="19798" y="3109118"/>
                  <a:pt x="0" y="2834000"/>
                </a:cubicBezTo>
                <a:cubicBezTo>
                  <a:pt x="-19798" y="2558882"/>
                  <a:pt x="61686" y="2426668"/>
                  <a:pt x="0" y="2267200"/>
                </a:cubicBezTo>
                <a:cubicBezTo>
                  <a:pt x="-61686" y="2107732"/>
                  <a:pt x="19027" y="2035613"/>
                  <a:pt x="0" y="1853436"/>
                </a:cubicBezTo>
                <a:cubicBezTo>
                  <a:pt x="-19027" y="1671259"/>
                  <a:pt x="48292" y="1538381"/>
                  <a:pt x="0" y="1439672"/>
                </a:cubicBezTo>
                <a:cubicBezTo>
                  <a:pt x="-48292" y="1340963"/>
                  <a:pt x="46232" y="1042157"/>
                  <a:pt x="0" y="770848"/>
                </a:cubicBezTo>
                <a:cubicBezTo>
                  <a:pt x="-46232" y="499539"/>
                  <a:pt x="7145" y="363849"/>
                  <a:pt x="0" y="0"/>
                </a:cubicBezTo>
                <a:close/>
              </a:path>
              <a:path w="5099314" h="5101200" stroke="0" extrusionOk="0">
                <a:moveTo>
                  <a:pt x="0" y="0"/>
                </a:moveTo>
                <a:cubicBezTo>
                  <a:pt x="148446" y="-28021"/>
                  <a:pt x="374801" y="51868"/>
                  <a:pt x="515597" y="0"/>
                </a:cubicBezTo>
                <a:cubicBezTo>
                  <a:pt x="656393" y="-51868"/>
                  <a:pt x="846223" y="55100"/>
                  <a:pt x="1031195" y="0"/>
                </a:cubicBezTo>
                <a:cubicBezTo>
                  <a:pt x="1216167" y="-55100"/>
                  <a:pt x="1372230" y="32615"/>
                  <a:pt x="1648778" y="0"/>
                </a:cubicBezTo>
                <a:cubicBezTo>
                  <a:pt x="1925326" y="-32615"/>
                  <a:pt x="1969476" y="10909"/>
                  <a:pt x="2266362" y="0"/>
                </a:cubicBezTo>
                <a:cubicBezTo>
                  <a:pt x="2563248" y="-10909"/>
                  <a:pt x="2609769" y="35140"/>
                  <a:pt x="2781959" y="0"/>
                </a:cubicBezTo>
                <a:cubicBezTo>
                  <a:pt x="2954149" y="-35140"/>
                  <a:pt x="3064508" y="14874"/>
                  <a:pt x="3195570" y="0"/>
                </a:cubicBezTo>
                <a:cubicBezTo>
                  <a:pt x="3326632" y="-14874"/>
                  <a:pt x="3609800" y="26112"/>
                  <a:pt x="3813154" y="0"/>
                </a:cubicBezTo>
                <a:cubicBezTo>
                  <a:pt x="4016508" y="-26112"/>
                  <a:pt x="4098395" y="43702"/>
                  <a:pt x="4226765" y="0"/>
                </a:cubicBezTo>
                <a:cubicBezTo>
                  <a:pt x="4355135" y="-43702"/>
                  <a:pt x="4797656" y="3897"/>
                  <a:pt x="5099314" y="0"/>
                </a:cubicBezTo>
                <a:cubicBezTo>
                  <a:pt x="5149470" y="172841"/>
                  <a:pt x="5059628" y="383307"/>
                  <a:pt x="5099314" y="668824"/>
                </a:cubicBezTo>
                <a:cubicBezTo>
                  <a:pt x="5139000" y="954341"/>
                  <a:pt x="5064648" y="1000277"/>
                  <a:pt x="5099314" y="1133600"/>
                </a:cubicBezTo>
                <a:cubicBezTo>
                  <a:pt x="5133980" y="1266923"/>
                  <a:pt x="5067927" y="1488052"/>
                  <a:pt x="5099314" y="1649388"/>
                </a:cubicBezTo>
                <a:cubicBezTo>
                  <a:pt x="5130701" y="1810724"/>
                  <a:pt x="5071032" y="2082582"/>
                  <a:pt x="5099314" y="2216188"/>
                </a:cubicBezTo>
                <a:cubicBezTo>
                  <a:pt x="5127596" y="2349794"/>
                  <a:pt x="5088801" y="2636748"/>
                  <a:pt x="5099314" y="2782988"/>
                </a:cubicBezTo>
                <a:cubicBezTo>
                  <a:pt x="5109827" y="2929228"/>
                  <a:pt x="5052232" y="3301069"/>
                  <a:pt x="5099314" y="3451812"/>
                </a:cubicBezTo>
                <a:cubicBezTo>
                  <a:pt x="5146396" y="3602555"/>
                  <a:pt x="5057540" y="3936776"/>
                  <a:pt x="5099314" y="4120636"/>
                </a:cubicBezTo>
                <a:cubicBezTo>
                  <a:pt x="5141088" y="4304496"/>
                  <a:pt x="5084885" y="4890934"/>
                  <a:pt x="5099314" y="5101200"/>
                </a:cubicBezTo>
                <a:cubicBezTo>
                  <a:pt x="4806741" y="5104388"/>
                  <a:pt x="4744306" y="5043764"/>
                  <a:pt x="4430737" y="5101200"/>
                </a:cubicBezTo>
                <a:cubicBezTo>
                  <a:pt x="4117168" y="5158636"/>
                  <a:pt x="3946603" y="5038166"/>
                  <a:pt x="3762161" y="5101200"/>
                </a:cubicBezTo>
                <a:cubicBezTo>
                  <a:pt x="3577719" y="5164234"/>
                  <a:pt x="3397084" y="5065385"/>
                  <a:pt x="3297556" y="5101200"/>
                </a:cubicBezTo>
                <a:cubicBezTo>
                  <a:pt x="3198028" y="5137015"/>
                  <a:pt x="2890570" y="5086524"/>
                  <a:pt x="2781959" y="5101200"/>
                </a:cubicBezTo>
                <a:cubicBezTo>
                  <a:pt x="2673348" y="5115876"/>
                  <a:pt x="2475946" y="5056283"/>
                  <a:pt x="2368348" y="5101200"/>
                </a:cubicBezTo>
                <a:cubicBezTo>
                  <a:pt x="2260750" y="5146117"/>
                  <a:pt x="2083883" y="5057654"/>
                  <a:pt x="1852751" y="5101200"/>
                </a:cubicBezTo>
                <a:cubicBezTo>
                  <a:pt x="1621619" y="5144746"/>
                  <a:pt x="1511863" y="5045399"/>
                  <a:pt x="1184174" y="5101200"/>
                </a:cubicBezTo>
                <a:cubicBezTo>
                  <a:pt x="856485" y="5157001"/>
                  <a:pt x="817969" y="5071336"/>
                  <a:pt x="719570" y="5101200"/>
                </a:cubicBezTo>
                <a:cubicBezTo>
                  <a:pt x="621171" y="5131064"/>
                  <a:pt x="331619" y="5018621"/>
                  <a:pt x="0" y="5101200"/>
                </a:cubicBezTo>
                <a:cubicBezTo>
                  <a:pt x="-34748" y="4868732"/>
                  <a:pt x="55758" y="4625109"/>
                  <a:pt x="0" y="4432376"/>
                </a:cubicBezTo>
                <a:cubicBezTo>
                  <a:pt x="-55758" y="4239643"/>
                  <a:pt x="26608" y="4037078"/>
                  <a:pt x="0" y="3763552"/>
                </a:cubicBezTo>
                <a:cubicBezTo>
                  <a:pt x="-26608" y="3490026"/>
                  <a:pt x="4028" y="3482271"/>
                  <a:pt x="0" y="3349788"/>
                </a:cubicBezTo>
                <a:cubicBezTo>
                  <a:pt x="-4028" y="3217305"/>
                  <a:pt x="40567" y="3094721"/>
                  <a:pt x="0" y="2936024"/>
                </a:cubicBezTo>
                <a:cubicBezTo>
                  <a:pt x="-40567" y="2777327"/>
                  <a:pt x="31796" y="2643404"/>
                  <a:pt x="0" y="2522260"/>
                </a:cubicBezTo>
                <a:cubicBezTo>
                  <a:pt x="-31796" y="2401116"/>
                  <a:pt x="11026" y="2094817"/>
                  <a:pt x="0" y="1904448"/>
                </a:cubicBezTo>
                <a:cubicBezTo>
                  <a:pt x="-11026" y="1714079"/>
                  <a:pt x="45205" y="1546055"/>
                  <a:pt x="0" y="1388660"/>
                </a:cubicBezTo>
                <a:cubicBezTo>
                  <a:pt x="-45205" y="1231265"/>
                  <a:pt x="31051" y="1100102"/>
                  <a:pt x="0" y="974896"/>
                </a:cubicBezTo>
                <a:cubicBezTo>
                  <a:pt x="-31051" y="849690"/>
                  <a:pt x="115877" y="35336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B25DA4"/>
            </a:solidFill>
            <a:extLst>
              <a:ext uri="{C807C97D-BFC1-408E-A445-0C87EB9F89A2}">
                <ask:lineSketchStyleProps xmlns:ask="http://schemas.microsoft.com/office/drawing/2018/sketchyshapes" sd="41084857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14BB67F-5FCE-EF44-0A69-247D0ADAA2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420" t="7801" r="37766" b="84397"/>
          <a:stretch/>
        </p:blipFill>
        <p:spPr>
          <a:xfrm>
            <a:off x="4562272" y="535021"/>
            <a:ext cx="3025302" cy="53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61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5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75012548-FDC9-D36F-6553-595DEFAB76BE}"/>
              </a:ext>
            </a:extLst>
          </p:cNvPr>
          <p:cNvSpPr/>
          <p:nvPr/>
        </p:nvSpPr>
        <p:spPr>
          <a:xfrm>
            <a:off x="80254" y="92413"/>
            <a:ext cx="12031493" cy="66731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17" name="Grafik 16" descr="Müll-verboten-Zeichen mit einfarbiger Füllung">
            <a:extLst>
              <a:ext uri="{FF2B5EF4-FFF2-40B4-BE49-F238E27FC236}">
                <a16:creationId xmlns:a16="http://schemas.microsoft.com/office/drawing/2014/main" id="{0A081F5F-4605-926D-4141-7F7967CED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83140" y="5706894"/>
            <a:ext cx="1151106" cy="115110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962A0AF-FC73-0BF1-5FC1-85A42AED8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2B72E80-BC07-3FC7-A562-8BA5B740F2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084" t="77778" r="14417" b="11723"/>
          <a:stretch/>
        </p:blipFill>
        <p:spPr>
          <a:xfrm>
            <a:off x="1107440" y="5334000"/>
            <a:ext cx="9326880" cy="720000"/>
          </a:xfrm>
          <a:prstGeom prst="rect">
            <a:avLst/>
          </a:prstGeom>
        </p:spPr>
      </p:pic>
      <p:sp>
        <p:nvSpPr>
          <p:cNvPr id="4" name="Interaktive Schaltfläche: Zurückkehren 3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288B69B5-E657-2C58-7153-53A0F8195CC0}"/>
              </a:ext>
            </a:extLst>
          </p:cNvPr>
          <p:cNvSpPr/>
          <p:nvPr/>
        </p:nvSpPr>
        <p:spPr>
          <a:xfrm>
            <a:off x="10332627" y="5929045"/>
            <a:ext cx="500743" cy="720000"/>
          </a:xfrm>
          <a:prstGeom prst="actionButtonReturn">
            <a:avLst/>
          </a:prstGeom>
          <a:solidFill>
            <a:schemeClr val="bg1"/>
          </a:solidFill>
          <a:ln>
            <a:solidFill>
              <a:srgbClr val="B25D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504866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5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75012548-FDC9-D36F-6553-595DEFAB76BE}"/>
              </a:ext>
            </a:extLst>
          </p:cNvPr>
          <p:cNvSpPr/>
          <p:nvPr/>
        </p:nvSpPr>
        <p:spPr>
          <a:xfrm>
            <a:off x="80254" y="92413"/>
            <a:ext cx="12031493" cy="66731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17" name="Grafik 16" descr="Müll-verboten-Zeichen mit einfarbiger Füllung">
            <a:extLst>
              <a:ext uri="{FF2B5EF4-FFF2-40B4-BE49-F238E27FC236}">
                <a16:creationId xmlns:a16="http://schemas.microsoft.com/office/drawing/2014/main" id="{0A081F5F-4605-926D-4141-7F7967CED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83140" y="5706894"/>
            <a:ext cx="1151106" cy="1151106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F580B27F-2B4A-3211-F874-0F190DF45E01}"/>
              </a:ext>
            </a:extLst>
          </p:cNvPr>
          <p:cNvGrpSpPr/>
          <p:nvPr/>
        </p:nvGrpSpPr>
        <p:grpSpPr>
          <a:xfrm>
            <a:off x="4753669" y="3670657"/>
            <a:ext cx="3040503" cy="2684661"/>
            <a:chOff x="4753669" y="3670657"/>
            <a:chExt cx="3040503" cy="2684661"/>
          </a:xfrm>
        </p:grpSpPr>
        <p:pic>
          <p:nvPicPr>
            <p:cNvPr id="5" name="Grafik 4" descr="Kundenbewertung Silhouette">
              <a:extLst>
                <a:ext uri="{FF2B5EF4-FFF2-40B4-BE49-F238E27FC236}">
                  <a16:creationId xmlns:a16="http://schemas.microsoft.com/office/drawing/2014/main" id="{15F85EC1-DCD5-7776-25BE-34EFE9EF8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53669" y="3670657"/>
              <a:ext cx="2684661" cy="2684661"/>
            </a:xfrm>
            <a:prstGeom prst="rect">
              <a:avLst/>
            </a:prstGeom>
          </p:spPr>
        </p:pic>
        <p:pic>
          <p:nvPicPr>
            <p:cNvPr id="12" name="Grafik 11" descr="Fragezeichen Silhouette">
              <a:extLst>
                <a:ext uri="{FF2B5EF4-FFF2-40B4-BE49-F238E27FC236}">
                  <a16:creationId xmlns:a16="http://schemas.microsoft.com/office/drawing/2014/main" id="{97F191F8-290F-9FBF-166D-CE173BEB9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79772" y="4792494"/>
              <a:ext cx="914400" cy="914400"/>
            </a:xfrm>
            <a:prstGeom prst="rect">
              <a:avLst/>
            </a:prstGeom>
          </p:spPr>
        </p:pic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B22D9437-BEE5-E8C4-D8AD-870541C09CB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6223" t="36596" r="37766" b="50071"/>
          <a:stretch/>
        </p:blipFill>
        <p:spPr>
          <a:xfrm>
            <a:off x="4416356" y="2509736"/>
            <a:ext cx="317121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37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5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75012548-FDC9-D36F-6553-595DEFAB76BE}"/>
              </a:ext>
            </a:extLst>
          </p:cNvPr>
          <p:cNvSpPr/>
          <p:nvPr/>
        </p:nvSpPr>
        <p:spPr>
          <a:xfrm>
            <a:off x="80254" y="92413"/>
            <a:ext cx="12031493" cy="66731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17" name="Grafik 16" descr="Müll-verboten-Zeichen mit einfarbiger Füllung">
            <a:extLst>
              <a:ext uri="{FF2B5EF4-FFF2-40B4-BE49-F238E27FC236}">
                <a16:creationId xmlns:a16="http://schemas.microsoft.com/office/drawing/2014/main" id="{0A081F5F-4605-926D-4141-7F7967CED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83140" y="5706894"/>
            <a:ext cx="1151106" cy="115110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5F57374-F6F4-6C8C-8C35-E80838EBD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Interaktive Schaltfläche: Hilfe 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0B833EF5-228A-7264-BB27-F2E2D0D2C542}"/>
              </a:ext>
            </a:extLst>
          </p:cNvPr>
          <p:cNvSpPr/>
          <p:nvPr/>
        </p:nvSpPr>
        <p:spPr>
          <a:xfrm>
            <a:off x="10862958" y="1560719"/>
            <a:ext cx="609600" cy="608400"/>
          </a:xfrm>
          <a:prstGeom prst="actionButtonHelp">
            <a:avLst/>
          </a:prstGeom>
          <a:solidFill>
            <a:schemeClr val="bg1"/>
          </a:solidFill>
          <a:ln>
            <a:solidFill>
              <a:srgbClr val="B25D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838801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5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75012548-FDC9-D36F-6553-595DEFAB76BE}"/>
              </a:ext>
            </a:extLst>
          </p:cNvPr>
          <p:cNvSpPr/>
          <p:nvPr/>
        </p:nvSpPr>
        <p:spPr>
          <a:xfrm>
            <a:off x="80254" y="92413"/>
            <a:ext cx="12031493" cy="66731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17" name="Grafik 16" descr="Müll-verboten-Zeichen mit einfarbiger Füllung">
            <a:extLst>
              <a:ext uri="{FF2B5EF4-FFF2-40B4-BE49-F238E27FC236}">
                <a16:creationId xmlns:a16="http://schemas.microsoft.com/office/drawing/2014/main" id="{0A081F5F-4605-926D-4141-7F7967CED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83140" y="5706894"/>
            <a:ext cx="1151106" cy="115110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FD1E66D-6398-3958-EA55-332C31168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Interaktive Schaltfläche: Hilfe 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8BB61C70-02AE-1007-1C91-61E860BAC743}"/>
              </a:ext>
            </a:extLst>
          </p:cNvPr>
          <p:cNvSpPr/>
          <p:nvPr/>
        </p:nvSpPr>
        <p:spPr>
          <a:xfrm>
            <a:off x="11005225" y="2579914"/>
            <a:ext cx="608400" cy="608400"/>
          </a:xfrm>
          <a:prstGeom prst="actionButtonHelp">
            <a:avLst/>
          </a:prstGeom>
          <a:solidFill>
            <a:schemeClr val="bg1"/>
          </a:solidFill>
          <a:ln>
            <a:solidFill>
              <a:srgbClr val="B25D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24898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5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75012548-FDC9-D36F-6553-595DEFAB76BE}"/>
              </a:ext>
            </a:extLst>
          </p:cNvPr>
          <p:cNvSpPr/>
          <p:nvPr/>
        </p:nvSpPr>
        <p:spPr>
          <a:xfrm>
            <a:off x="80254" y="92413"/>
            <a:ext cx="12031493" cy="66731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17" name="Grafik 16" descr="Müll-verboten-Zeichen mit einfarbiger Füllung">
            <a:extLst>
              <a:ext uri="{FF2B5EF4-FFF2-40B4-BE49-F238E27FC236}">
                <a16:creationId xmlns:a16="http://schemas.microsoft.com/office/drawing/2014/main" id="{0A081F5F-4605-926D-4141-7F7967CED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83140" y="5706894"/>
            <a:ext cx="1151106" cy="115110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21AD047-5F76-BA6C-021F-7CA221F3F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Interaktive Schaltfläche: Hilfe 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1E22DD53-DEA0-E86B-48CD-AB88115FEE27}"/>
              </a:ext>
            </a:extLst>
          </p:cNvPr>
          <p:cNvSpPr/>
          <p:nvPr/>
        </p:nvSpPr>
        <p:spPr>
          <a:xfrm>
            <a:off x="5584372" y="3563683"/>
            <a:ext cx="608400" cy="609600"/>
          </a:xfrm>
          <a:prstGeom prst="actionButtonHelp">
            <a:avLst/>
          </a:prstGeom>
          <a:solidFill>
            <a:schemeClr val="bg1"/>
          </a:solidFill>
          <a:ln>
            <a:solidFill>
              <a:srgbClr val="B25D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37367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5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75012548-FDC9-D36F-6553-595DEFAB76BE}"/>
              </a:ext>
            </a:extLst>
          </p:cNvPr>
          <p:cNvSpPr/>
          <p:nvPr/>
        </p:nvSpPr>
        <p:spPr>
          <a:xfrm>
            <a:off x="80254" y="92413"/>
            <a:ext cx="12031493" cy="66731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17" name="Grafik 16" descr="Müll-verboten-Zeichen mit einfarbiger Füllung">
            <a:extLst>
              <a:ext uri="{FF2B5EF4-FFF2-40B4-BE49-F238E27FC236}">
                <a16:creationId xmlns:a16="http://schemas.microsoft.com/office/drawing/2014/main" id="{0A081F5F-4605-926D-4141-7F7967CED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83140" y="5706894"/>
            <a:ext cx="1151106" cy="115110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81D57CA-CC0E-C5FC-49C9-5DD9E6071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Interaktive Schaltfläche: Hilfe 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2F6DF737-11F9-D5C0-FAEB-DF4A875612E6}"/>
              </a:ext>
            </a:extLst>
          </p:cNvPr>
          <p:cNvSpPr/>
          <p:nvPr/>
        </p:nvSpPr>
        <p:spPr>
          <a:xfrm>
            <a:off x="10101943" y="4368679"/>
            <a:ext cx="608400" cy="608400"/>
          </a:xfrm>
          <a:prstGeom prst="actionButtonHelp">
            <a:avLst/>
          </a:prstGeom>
          <a:solidFill>
            <a:schemeClr val="bg1"/>
          </a:solidFill>
          <a:ln>
            <a:solidFill>
              <a:srgbClr val="B25D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846894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5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75012548-FDC9-D36F-6553-595DEFAB76BE}"/>
              </a:ext>
            </a:extLst>
          </p:cNvPr>
          <p:cNvSpPr/>
          <p:nvPr/>
        </p:nvSpPr>
        <p:spPr>
          <a:xfrm>
            <a:off x="80254" y="92413"/>
            <a:ext cx="12031493" cy="66731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17" name="Grafik 16" descr="Müll-verboten-Zeichen mit einfarbiger Füllung">
            <a:extLst>
              <a:ext uri="{FF2B5EF4-FFF2-40B4-BE49-F238E27FC236}">
                <a16:creationId xmlns:a16="http://schemas.microsoft.com/office/drawing/2014/main" id="{0A081F5F-4605-926D-4141-7F7967CED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83140" y="5706894"/>
            <a:ext cx="1151106" cy="115110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8A9A430-1A98-CA62-AA05-38516B148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Interaktive Schaltfläche: Hilfe 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F185532B-F1E9-45C8-BABF-41B40EE54C08}"/>
              </a:ext>
            </a:extLst>
          </p:cNvPr>
          <p:cNvSpPr/>
          <p:nvPr/>
        </p:nvSpPr>
        <p:spPr>
          <a:xfrm>
            <a:off x="10812483" y="1568142"/>
            <a:ext cx="608400" cy="608400"/>
          </a:xfrm>
          <a:prstGeom prst="actionButtonHelp">
            <a:avLst/>
          </a:prstGeom>
          <a:solidFill>
            <a:schemeClr val="bg1"/>
          </a:solidFill>
          <a:ln>
            <a:solidFill>
              <a:srgbClr val="B25D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846377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5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75012548-FDC9-D36F-6553-595DEFAB76BE}"/>
              </a:ext>
            </a:extLst>
          </p:cNvPr>
          <p:cNvSpPr/>
          <p:nvPr/>
        </p:nvSpPr>
        <p:spPr>
          <a:xfrm>
            <a:off x="80254" y="92413"/>
            <a:ext cx="12031493" cy="66731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17" name="Grafik 16" descr="Müll-verboten-Zeichen mit einfarbiger Füllung">
            <a:extLst>
              <a:ext uri="{FF2B5EF4-FFF2-40B4-BE49-F238E27FC236}">
                <a16:creationId xmlns:a16="http://schemas.microsoft.com/office/drawing/2014/main" id="{0A081F5F-4605-926D-4141-7F7967CED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83140" y="5706894"/>
            <a:ext cx="1151106" cy="115110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2F18FB7-B414-5FDA-AC5E-8538AB83B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Interaktive Schaltfläche: Hilfe 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30CB60DD-36DE-FE4E-B342-BEB81814543A}"/>
              </a:ext>
            </a:extLst>
          </p:cNvPr>
          <p:cNvSpPr/>
          <p:nvPr/>
        </p:nvSpPr>
        <p:spPr>
          <a:xfrm>
            <a:off x="10864158" y="2982686"/>
            <a:ext cx="608400" cy="608400"/>
          </a:xfrm>
          <a:prstGeom prst="actionButtonHelp">
            <a:avLst/>
          </a:prstGeom>
          <a:solidFill>
            <a:schemeClr val="bg1"/>
          </a:solidFill>
          <a:ln>
            <a:solidFill>
              <a:srgbClr val="B25D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458122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5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75012548-FDC9-D36F-6553-595DEFAB76BE}"/>
              </a:ext>
            </a:extLst>
          </p:cNvPr>
          <p:cNvSpPr/>
          <p:nvPr/>
        </p:nvSpPr>
        <p:spPr>
          <a:xfrm>
            <a:off x="80254" y="92413"/>
            <a:ext cx="12031493" cy="66731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17" name="Grafik 16" descr="Müll-verboten-Zeichen mit einfarbiger Füllung">
            <a:extLst>
              <a:ext uri="{FF2B5EF4-FFF2-40B4-BE49-F238E27FC236}">
                <a16:creationId xmlns:a16="http://schemas.microsoft.com/office/drawing/2014/main" id="{0A081F5F-4605-926D-4141-7F7967CED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83140" y="5706894"/>
            <a:ext cx="1151106" cy="115110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DF9D2CC-2508-5B88-FAE6-126F78E90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Interaktive Schaltfläche: Hilfe 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D1AB9E76-0018-8021-0B40-DE2DE95BBF38}"/>
              </a:ext>
            </a:extLst>
          </p:cNvPr>
          <p:cNvSpPr/>
          <p:nvPr/>
        </p:nvSpPr>
        <p:spPr>
          <a:xfrm>
            <a:off x="10833370" y="4103914"/>
            <a:ext cx="607516" cy="608400"/>
          </a:xfrm>
          <a:prstGeom prst="actionButtonHelp">
            <a:avLst/>
          </a:prstGeom>
          <a:solidFill>
            <a:schemeClr val="bg1"/>
          </a:solidFill>
          <a:ln>
            <a:solidFill>
              <a:srgbClr val="B25D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436775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5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75012548-FDC9-D36F-6553-595DEFAB76BE}"/>
              </a:ext>
            </a:extLst>
          </p:cNvPr>
          <p:cNvSpPr/>
          <p:nvPr/>
        </p:nvSpPr>
        <p:spPr>
          <a:xfrm>
            <a:off x="80254" y="92413"/>
            <a:ext cx="12031493" cy="66731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17" name="Grafik 16" descr="Müll-verboten-Zeichen mit einfarbiger Füllung">
            <a:extLst>
              <a:ext uri="{FF2B5EF4-FFF2-40B4-BE49-F238E27FC236}">
                <a16:creationId xmlns:a16="http://schemas.microsoft.com/office/drawing/2014/main" id="{0A081F5F-4605-926D-4141-7F7967CED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83140" y="5706894"/>
            <a:ext cx="1151106" cy="1151106"/>
          </a:xfrm>
          <a:prstGeom prst="rect">
            <a:avLst/>
          </a:prstGeom>
        </p:spPr>
      </p:pic>
      <p:pic>
        <p:nvPicPr>
          <p:cNvPr id="2" name="Onlinemedien 1" title="So funktioniert nachhaltige Ernährung!">
            <a:hlinkClick r:id="" action="ppaction://media"/>
            <a:extLst>
              <a:ext uri="{FF2B5EF4-FFF2-40B4-BE49-F238E27FC236}">
                <a16:creationId xmlns:a16="http://schemas.microsoft.com/office/drawing/2014/main" id="{E65A9792-E9A2-F59C-FA0F-F50F2EB74F4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05063" y="1116113"/>
            <a:ext cx="8981873" cy="507475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2AA49B1-D40B-D55D-CDF8-751B78F9427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553" t="6809" r="17660" b="85073"/>
          <a:stretch/>
        </p:blipFill>
        <p:spPr>
          <a:xfrm>
            <a:off x="2140085" y="466928"/>
            <a:ext cx="7898860" cy="55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28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5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75012548-FDC9-D36F-6553-595DEFAB76BE}"/>
              </a:ext>
            </a:extLst>
          </p:cNvPr>
          <p:cNvSpPr/>
          <p:nvPr/>
        </p:nvSpPr>
        <p:spPr>
          <a:xfrm>
            <a:off x="80254" y="92413"/>
            <a:ext cx="12031493" cy="66731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17" name="Grafik 16" descr="Müll-verboten-Zeichen mit einfarbiger Füllung">
            <a:extLst>
              <a:ext uri="{FF2B5EF4-FFF2-40B4-BE49-F238E27FC236}">
                <a16:creationId xmlns:a16="http://schemas.microsoft.com/office/drawing/2014/main" id="{0A081F5F-4605-926D-4141-7F7967CED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83140" y="5706894"/>
            <a:ext cx="1151106" cy="115110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7DDFD48-B2BC-095F-BAE9-FCE887F73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Interaktive Schaltfläche: Hilfe 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81BE775B-6FF4-5F74-821D-0C1352B7B476}"/>
              </a:ext>
            </a:extLst>
          </p:cNvPr>
          <p:cNvSpPr/>
          <p:nvPr/>
        </p:nvSpPr>
        <p:spPr>
          <a:xfrm>
            <a:off x="10866908" y="5195749"/>
            <a:ext cx="608400" cy="608400"/>
          </a:xfrm>
          <a:prstGeom prst="actionButtonHelp">
            <a:avLst/>
          </a:prstGeom>
          <a:solidFill>
            <a:schemeClr val="bg1"/>
          </a:solidFill>
          <a:ln>
            <a:solidFill>
              <a:srgbClr val="B25D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56030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5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75012548-FDC9-D36F-6553-595DEFAB76BE}"/>
              </a:ext>
            </a:extLst>
          </p:cNvPr>
          <p:cNvSpPr/>
          <p:nvPr/>
        </p:nvSpPr>
        <p:spPr>
          <a:xfrm>
            <a:off x="80254" y="92413"/>
            <a:ext cx="12031493" cy="66731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17" name="Grafik 16" descr="Müll-verboten-Zeichen mit einfarbiger Füllung">
            <a:extLst>
              <a:ext uri="{FF2B5EF4-FFF2-40B4-BE49-F238E27FC236}">
                <a16:creationId xmlns:a16="http://schemas.microsoft.com/office/drawing/2014/main" id="{0A081F5F-4605-926D-4141-7F7967CED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83140" y="5706894"/>
            <a:ext cx="1151106" cy="115110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D5774FA-FE35-F06A-B452-08F52EF64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51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5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75012548-FDC9-D36F-6553-595DEFAB76BE}"/>
              </a:ext>
            </a:extLst>
          </p:cNvPr>
          <p:cNvSpPr/>
          <p:nvPr/>
        </p:nvSpPr>
        <p:spPr>
          <a:xfrm>
            <a:off x="80254" y="92413"/>
            <a:ext cx="12031493" cy="66731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0702812-AB0E-DF0F-0781-1E4BFC533C35}"/>
              </a:ext>
            </a:extLst>
          </p:cNvPr>
          <p:cNvSpPr txBox="1"/>
          <p:nvPr/>
        </p:nvSpPr>
        <p:spPr>
          <a:xfrm>
            <a:off x="1358630" y="460869"/>
            <a:ext cx="9474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dirty="0">
                <a:latin typeface="Random Grotesque Standard Bold" panose="02000803000000000000" pitchFamily="2" charset="0"/>
                <a:ea typeface="Random Grotesque Standard Bold" panose="02000803000000000000" pitchFamily="2" charset="0"/>
              </a:rPr>
              <a:t>Pub Quiz</a:t>
            </a:r>
          </a:p>
        </p:txBody>
      </p:sp>
      <p:pic>
        <p:nvPicPr>
          <p:cNvPr id="17" name="Grafik 16" descr="Müll-verboten-Zeichen mit einfarbiger Füllung">
            <a:extLst>
              <a:ext uri="{FF2B5EF4-FFF2-40B4-BE49-F238E27FC236}">
                <a16:creationId xmlns:a16="http://schemas.microsoft.com/office/drawing/2014/main" id="{0A081F5F-4605-926D-4141-7F7967CED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83140" y="5706894"/>
            <a:ext cx="1151106" cy="115110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59320BC-FFFF-CC1D-6816-E17284004A5F}"/>
              </a:ext>
            </a:extLst>
          </p:cNvPr>
          <p:cNvSpPr txBox="1"/>
          <p:nvPr/>
        </p:nvSpPr>
        <p:spPr>
          <a:xfrm>
            <a:off x="1186775" y="3198168"/>
            <a:ext cx="9646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b="1" dirty="0">
                <a:solidFill>
                  <a:srgbClr val="B25DA4"/>
                </a:solidFill>
                <a:latin typeface="Acumin Pro" panose="020B0504020202020204" pitchFamily="34" charset="0"/>
              </a:rPr>
              <a:t>Antwort 1: </a:t>
            </a:r>
            <a:r>
              <a:rPr lang="de-AT" sz="3600" dirty="0">
                <a:latin typeface="Acumin Pro" panose="020B0504020202020204" pitchFamily="34" charset="0"/>
              </a:rPr>
              <a:t>5 bis 10 %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EFB3D5C-14DD-89D6-8F1A-1AACE39C4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Interaktive Schaltfläche: Zurückkehren 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3F7C1B8E-1CF5-1DDC-50AE-D9792241C76F}"/>
              </a:ext>
            </a:extLst>
          </p:cNvPr>
          <p:cNvSpPr/>
          <p:nvPr/>
        </p:nvSpPr>
        <p:spPr>
          <a:xfrm>
            <a:off x="10080171" y="5562600"/>
            <a:ext cx="720000" cy="720000"/>
          </a:xfrm>
          <a:prstGeom prst="actionButtonReturn">
            <a:avLst/>
          </a:prstGeom>
          <a:solidFill>
            <a:schemeClr val="bg1"/>
          </a:solidFill>
          <a:ln>
            <a:solidFill>
              <a:srgbClr val="B25D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679825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5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75012548-FDC9-D36F-6553-595DEFAB76BE}"/>
              </a:ext>
            </a:extLst>
          </p:cNvPr>
          <p:cNvSpPr/>
          <p:nvPr/>
        </p:nvSpPr>
        <p:spPr>
          <a:xfrm>
            <a:off x="80254" y="92413"/>
            <a:ext cx="12031493" cy="66731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17" name="Grafik 16" descr="Müll-verboten-Zeichen mit einfarbiger Füllung">
            <a:extLst>
              <a:ext uri="{FF2B5EF4-FFF2-40B4-BE49-F238E27FC236}">
                <a16:creationId xmlns:a16="http://schemas.microsoft.com/office/drawing/2014/main" id="{0A081F5F-4605-926D-4141-7F7967CED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83140" y="5706894"/>
            <a:ext cx="1151106" cy="115110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738AA2A-0156-61DC-4CFF-C78343F8E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Interaktive Schaltfläche: Zurückkehren 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84D22216-696F-31D9-BD20-10A7EB7B43C8}"/>
              </a:ext>
            </a:extLst>
          </p:cNvPr>
          <p:cNvSpPr/>
          <p:nvPr/>
        </p:nvSpPr>
        <p:spPr>
          <a:xfrm>
            <a:off x="10473370" y="5646633"/>
            <a:ext cx="720000" cy="720000"/>
          </a:xfrm>
          <a:prstGeom prst="actionButtonReturn">
            <a:avLst/>
          </a:prstGeom>
          <a:solidFill>
            <a:schemeClr val="bg1"/>
          </a:solidFill>
          <a:ln>
            <a:solidFill>
              <a:srgbClr val="B25D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409523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5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75012548-FDC9-D36F-6553-595DEFAB76BE}"/>
              </a:ext>
            </a:extLst>
          </p:cNvPr>
          <p:cNvSpPr/>
          <p:nvPr/>
        </p:nvSpPr>
        <p:spPr>
          <a:xfrm>
            <a:off x="80254" y="92413"/>
            <a:ext cx="12031493" cy="66731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17" name="Grafik 16" descr="Müll-verboten-Zeichen mit einfarbiger Füllung">
            <a:extLst>
              <a:ext uri="{FF2B5EF4-FFF2-40B4-BE49-F238E27FC236}">
                <a16:creationId xmlns:a16="http://schemas.microsoft.com/office/drawing/2014/main" id="{0A081F5F-4605-926D-4141-7F7967CED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83140" y="5706894"/>
            <a:ext cx="1151106" cy="115110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DC0162C-5A3B-9EA8-F181-34592BFD8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Interaktive Schaltfläche: Zurückkehren 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07753901-2481-27F7-D105-5F619CA28D02}"/>
              </a:ext>
            </a:extLst>
          </p:cNvPr>
          <p:cNvSpPr/>
          <p:nvPr/>
        </p:nvSpPr>
        <p:spPr>
          <a:xfrm>
            <a:off x="10145486" y="5562447"/>
            <a:ext cx="720000" cy="720000"/>
          </a:xfrm>
          <a:prstGeom prst="actionButtonReturn">
            <a:avLst/>
          </a:prstGeom>
          <a:solidFill>
            <a:schemeClr val="bg1"/>
          </a:solidFill>
          <a:ln>
            <a:solidFill>
              <a:srgbClr val="B25D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275613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5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75012548-FDC9-D36F-6553-595DEFAB76BE}"/>
              </a:ext>
            </a:extLst>
          </p:cNvPr>
          <p:cNvSpPr/>
          <p:nvPr/>
        </p:nvSpPr>
        <p:spPr>
          <a:xfrm>
            <a:off x="80254" y="92413"/>
            <a:ext cx="12031493" cy="66731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17" name="Grafik 16" descr="Müll-verboten-Zeichen mit einfarbiger Füllung">
            <a:extLst>
              <a:ext uri="{FF2B5EF4-FFF2-40B4-BE49-F238E27FC236}">
                <a16:creationId xmlns:a16="http://schemas.microsoft.com/office/drawing/2014/main" id="{0A081F5F-4605-926D-4141-7F7967CED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83140" y="5706894"/>
            <a:ext cx="1151106" cy="115110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20BB62B-FBF1-4207-893E-662D51DED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Interaktive Schaltfläche: Zurückkehren 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F739992B-9976-C8B8-A705-E28624243615}"/>
              </a:ext>
            </a:extLst>
          </p:cNvPr>
          <p:cNvSpPr/>
          <p:nvPr/>
        </p:nvSpPr>
        <p:spPr>
          <a:xfrm>
            <a:off x="10570029" y="5595257"/>
            <a:ext cx="720000" cy="720000"/>
          </a:xfrm>
          <a:prstGeom prst="actionButtonReturn">
            <a:avLst/>
          </a:prstGeom>
          <a:solidFill>
            <a:schemeClr val="bg1"/>
          </a:solidFill>
          <a:ln>
            <a:solidFill>
              <a:srgbClr val="B25D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687955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5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75012548-FDC9-D36F-6553-595DEFAB76BE}"/>
              </a:ext>
            </a:extLst>
          </p:cNvPr>
          <p:cNvSpPr/>
          <p:nvPr/>
        </p:nvSpPr>
        <p:spPr>
          <a:xfrm>
            <a:off x="80254" y="92413"/>
            <a:ext cx="12031493" cy="66731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17" name="Grafik 16" descr="Müll-verboten-Zeichen mit einfarbiger Füllung">
            <a:extLst>
              <a:ext uri="{FF2B5EF4-FFF2-40B4-BE49-F238E27FC236}">
                <a16:creationId xmlns:a16="http://schemas.microsoft.com/office/drawing/2014/main" id="{0A081F5F-4605-926D-4141-7F7967CED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83140" y="5706894"/>
            <a:ext cx="1151106" cy="115110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6010C4E-15AF-EBDC-9F5E-97EDCF821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Interaktive Schaltfläche: Zurückkehren 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A8D729F-44F2-890F-DFAD-8CA3C052A10B}"/>
              </a:ext>
            </a:extLst>
          </p:cNvPr>
          <p:cNvSpPr/>
          <p:nvPr/>
        </p:nvSpPr>
        <p:spPr>
          <a:xfrm>
            <a:off x="10395857" y="5706894"/>
            <a:ext cx="720000" cy="720000"/>
          </a:xfrm>
          <a:prstGeom prst="actionButtonReturn">
            <a:avLst/>
          </a:prstGeom>
          <a:solidFill>
            <a:schemeClr val="bg1"/>
          </a:solidFill>
          <a:ln>
            <a:solidFill>
              <a:srgbClr val="B25D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8537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5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75012548-FDC9-D36F-6553-595DEFAB76BE}"/>
              </a:ext>
            </a:extLst>
          </p:cNvPr>
          <p:cNvSpPr/>
          <p:nvPr/>
        </p:nvSpPr>
        <p:spPr>
          <a:xfrm>
            <a:off x="80254" y="92413"/>
            <a:ext cx="12031493" cy="66731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17" name="Grafik 16" descr="Müll-verboten-Zeichen mit einfarbiger Füllung">
            <a:extLst>
              <a:ext uri="{FF2B5EF4-FFF2-40B4-BE49-F238E27FC236}">
                <a16:creationId xmlns:a16="http://schemas.microsoft.com/office/drawing/2014/main" id="{0A081F5F-4605-926D-4141-7F7967CED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83140" y="5706894"/>
            <a:ext cx="1151106" cy="115110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35B358A-31FE-064B-0FB8-A8CCCA8FF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Interaktive Schaltfläche: Zurückkehren 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90DD0B4-4DC3-253D-E938-A4EF3CD9A10D}"/>
              </a:ext>
            </a:extLst>
          </p:cNvPr>
          <p:cNvSpPr/>
          <p:nvPr/>
        </p:nvSpPr>
        <p:spPr>
          <a:xfrm>
            <a:off x="10406743" y="5706894"/>
            <a:ext cx="720000" cy="720000"/>
          </a:xfrm>
          <a:prstGeom prst="actionButtonReturn">
            <a:avLst/>
          </a:prstGeom>
          <a:solidFill>
            <a:schemeClr val="bg1"/>
          </a:solidFill>
          <a:ln>
            <a:solidFill>
              <a:srgbClr val="B25D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23F697E-DAF6-2E10-4AC4-C8CF7782BC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405" t="58440" r="13590" b="34184"/>
          <a:stretch/>
        </p:blipFill>
        <p:spPr>
          <a:xfrm>
            <a:off x="1634246" y="4007796"/>
            <a:ext cx="8900809" cy="50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9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5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75012548-FDC9-D36F-6553-595DEFAB76BE}"/>
              </a:ext>
            </a:extLst>
          </p:cNvPr>
          <p:cNvSpPr/>
          <p:nvPr/>
        </p:nvSpPr>
        <p:spPr>
          <a:xfrm>
            <a:off x="80254" y="92413"/>
            <a:ext cx="12031493" cy="66731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17" name="Grafik 16" descr="Müll-verboten-Zeichen mit einfarbiger Füllung">
            <a:extLst>
              <a:ext uri="{FF2B5EF4-FFF2-40B4-BE49-F238E27FC236}">
                <a16:creationId xmlns:a16="http://schemas.microsoft.com/office/drawing/2014/main" id="{0A081F5F-4605-926D-4141-7F7967CED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83140" y="5706894"/>
            <a:ext cx="1151106" cy="115110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18891D3-F653-0310-D451-4902BBE03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Interaktive Schaltfläche: Zurückkehren 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12A43EB2-F3B4-AD28-D7EC-93792879EB84}"/>
              </a:ext>
            </a:extLst>
          </p:cNvPr>
          <p:cNvSpPr/>
          <p:nvPr/>
        </p:nvSpPr>
        <p:spPr>
          <a:xfrm>
            <a:off x="10384971" y="5706894"/>
            <a:ext cx="720000" cy="720000"/>
          </a:xfrm>
          <a:prstGeom prst="actionButtonReturn">
            <a:avLst/>
          </a:prstGeom>
          <a:solidFill>
            <a:schemeClr val="bg1"/>
          </a:solidFill>
          <a:ln>
            <a:solidFill>
              <a:srgbClr val="B25D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257491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5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75012548-FDC9-D36F-6553-595DEFAB76BE}"/>
              </a:ext>
            </a:extLst>
          </p:cNvPr>
          <p:cNvSpPr/>
          <p:nvPr/>
        </p:nvSpPr>
        <p:spPr>
          <a:xfrm>
            <a:off x="80254" y="92413"/>
            <a:ext cx="12031493" cy="66731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17" name="Grafik 16" descr="Müll-verboten-Zeichen mit einfarbiger Füllung">
            <a:extLst>
              <a:ext uri="{FF2B5EF4-FFF2-40B4-BE49-F238E27FC236}">
                <a16:creationId xmlns:a16="http://schemas.microsoft.com/office/drawing/2014/main" id="{0A081F5F-4605-926D-4141-7F7967CED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83140" y="5706894"/>
            <a:ext cx="1151106" cy="115110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929BBCB-3CD3-B8DD-CE19-20C0530DC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4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5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81A2393-1057-1E4E-D428-ADDF7CE2C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76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5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674D2BF-2E6B-BE44-7767-CF15A677C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89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5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75012548-FDC9-D36F-6553-595DEFAB76BE}"/>
              </a:ext>
            </a:extLst>
          </p:cNvPr>
          <p:cNvSpPr/>
          <p:nvPr/>
        </p:nvSpPr>
        <p:spPr>
          <a:xfrm>
            <a:off x="80254" y="92413"/>
            <a:ext cx="12031493" cy="66731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F90B575-87D5-A83B-49EF-91BE51DE6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664" y="1550905"/>
            <a:ext cx="3322196" cy="4709421"/>
          </a:xfrm>
          <a:prstGeom prst="rect">
            <a:avLst/>
          </a:prstGeom>
        </p:spPr>
      </p:pic>
      <p:pic>
        <p:nvPicPr>
          <p:cNvPr id="17" name="Grafik 16" descr="Müll-verboten-Zeichen mit einfarbiger Füllung">
            <a:extLst>
              <a:ext uri="{FF2B5EF4-FFF2-40B4-BE49-F238E27FC236}">
                <a16:creationId xmlns:a16="http://schemas.microsoft.com/office/drawing/2014/main" id="{0A081F5F-4605-926D-4141-7F7967CED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83140" y="5706894"/>
            <a:ext cx="1151106" cy="1151106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FF99144-670C-00CE-F42C-ADA4325A1AB5}"/>
              </a:ext>
            </a:extLst>
          </p:cNvPr>
          <p:cNvGrpSpPr/>
          <p:nvPr/>
        </p:nvGrpSpPr>
        <p:grpSpPr>
          <a:xfrm>
            <a:off x="6496795" y="3429000"/>
            <a:ext cx="2346469" cy="1421928"/>
            <a:chOff x="6309767" y="3049715"/>
            <a:chExt cx="2346469" cy="1421928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56F4CE02-4CDF-593B-823D-8C69823EE0D1}"/>
                </a:ext>
              </a:extLst>
            </p:cNvPr>
            <p:cNvGrpSpPr/>
            <p:nvPr/>
          </p:nvGrpSpPr>
          <p:grpSpPr>
            <a:xfrm rot="678155">
              <a:off x="6309767" y="3049715"/>
              <a:ext cx="2346469" cy="1421928"/>
              <a:chOff x="6021292" y="3181350"/>
              <a:chExt cx="2625075" cy="1421928"/>
            </a:xfrm>
          </p:grpSpPr>
          <p:sp>
            <p:nvSpPr>
              <p:cNvPr id="8" name="Pfeil: nach oben gekrümmt 7">
                <a:extLst>
                  <a:ext uri="{FF2B5EF4-FFF2-40B4-BE49-F238E27FC236}">
                    <a16:creationId xmlns:a16="http://schemas.microsoft.com/office/drawing/2014/main" id="{F689F4C3-03E2-2B97-4734-77A878C87E4A}"/>
                  </a:ext>
                </a:extLst>
              </p:cNvPr>
              <p:cNvSpPr/>
              <p:nvPr/>
            </p:nvSpPr>
            <p:spPr>
              <a:xfrm rot="1513600">
                <a:off x="6021292" y="3774603"/>
                <a:ext cx="2625075" cy="828675"/>
              </a:xfrm>
              <a:prstGeom prst="curvedUpArrow">
                <a:avLst>
                  <a:gd name="adj1" fmla="val 0"/>
                  <a:gd name="adj2" fmla="val 25610"/>
                  <a:gd name="adj3" fmla="val 28448"/>
                </a:avLst>
              </a:prstGeom>
              <a:solidFill>
                <a:srgbClr val="B25DA4"/>
              </a:solidFill>
              <a:ln>
                <a:solidFill>
                  <a:srgbClr val="B25DA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T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B9307C51-6503-9995-BEA8-85E95F5C2A57}"/>
                  </a:ext>
                </a:extLst>
              </p:cNvPr>
              <p:cNvSpPr/>
              <p:nvPr/>
            </p:nvSpPr>
            <p:spPr>
              <a:xfrm>
                <a:off x="6096000" y="3181350"/>
                <a:ext cx="466725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T"/>
              </a:p>
            </p:txBody>
          </p:sp>
        </p:grpSp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295E4444-79C7-7314-AE72-6B1844AB89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8143" y="4223657"/>
              <a:ext cx="610961" cy="108857"/>
            </a:xfrm>
            <a:prstGeom prst="line">
              <a:avLst/>
            </a:prstGeom>
            <a:ln w="19050">
              <a:solidFill>
                <a:srgbClr val="B25D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1CCA37A7-7D16-9855-3DEE-CF1B13CBF3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47"/>
          <a:stretch/>
        </p:blipFill>
        <p:spPr>
          <a:xfrm>
            <a:off x="12668260" y="949310"/>
            <a:ext cx="2101217" cy="295630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1DC3734-D8EC-6D7B-EF9B-BDD928D330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2181" b="45693"/>
          <a:stretch/>
        </p:blipFill>
        <p:spPr>
          <a:xfrm>
            <a:off x="0" y="0"/>
            <a:ext cx="8268511" cy="37244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3DF8138-7490-F23F-2411-3F64C62298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6950" r="44468" b="28652"/>
          <a:stretch/>
        </p:blipFill>
        <p:spPr>
          <a:xfrm>
            <a:off x="0" y="3905614"/>
            <a:ext cx="6770451" cy="98739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92CB205-35FB-B31B-1C8A-F10FFDA5C43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405" t="93927" r="60833" b="1348"/>
          <a:stretch/>
        </p:blipFill>
        <p:spPr>
          <a:xfrm>
            <a:off x="1634246" y="6441540"/>
            <a:ext cx="3140954" cy="3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76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5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75012548-FDC9-D36F-6553-595DEFAB76BE}"/>
              </a:ext>
            </a:extLst>
          </p:cNvPr>
          <p:cNvSpPr/>
          <p:nvPr/>
        </p:nvSpPr>
        <p:spPr>
          <a:xfrm>
            <a:off x="80254" y="92413"/>
            <a:ext cx="12031493" cy="66731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86FBDFB-F40E-52D1-DB7C-2D0361D609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7"/>
          <a:stretch/>
        </p:blipFill>
        <p:spPr>
          <a:xfrm>
            <a:off x="8286751" y="1449421"/>
            <a:ext cx="3338001" cy="4696398"/>
          </a:xfrm>
          <a:prstGeom prst="rect">
            <a:avLst/>
          </a:prstGeom>
        </p:spPr>
      </p:pic>
      <p:pic>
        <p:nvPicPr>
          <p:cNvPr id="17" name="Grafik 16" descr="Müll-verboten-Zeichen mit einfarbiger Füllung">
            <a:extLst>
              <a:ext uri="{FF2B5EF4-FFF2-40B4-BE49-F238E27FC236}">
                <a16:creationId xmlns:a16="http://schemas.microsoft.com/office/drawing/2014/main" id="{0A081F5F-4605-926D-4141-7F7967CED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83140" y="5706894"/>
            <a:ext cx="1151106" cy="1151106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1052BD5-66CF-2B35-1797-DDA7443098BF}"/>
              </a:ext>
            </a:extLst>
          </p:cNvPr>
          <p:cNvGrpSpPr/>
          <p:nvPr/>
        </p:nvGrpSpPr>
        <p:grpSpPr>
          <a:xfrm rot="21364669">
            <a:off x="6621425" y="5031982"/>
            <a:ext cx="2346469" cy="1421928"/>
            <a:chOff x="6021292" y="3181350"/>
            <a:chExt cx="2625075" cy="1421928"/>
          </a:xfrm>
        </p:grpSpPr>
        <p:sp>
          <p:nvSpPr>
            <p:cNvPr id="12" name="Pfeil: nach oben gekrümmt 11">
              <a:extLst>
                <a:ext uri="{FF2B5EF4-FFF2-40B4-BE49-F238E27FC236}">
                  <a16:creationId xmlns:a16="http://schemas.microsoft.com/office/drawing/2014/main" id="{5807FE0C-97FF-EE8A-70FD-55C11AA45825}"/>
                </a:ext>
              </a:extLst>
            </p:cNvPr>
            <p:cNvSpPr/>
            <p:nvPr/>
          </p:nvSpPr>
          <p:spPr>
            <a:xfrm rot="1513600">
              <a:off x="6021292" y="3774603"/>
              <a:ext cx="2625075" cy="828675"/>
            </a:xfrm>
            <a:prstGeom prst="curvedUpArrow">
              <a:avLst>
                <a:gd name="adj1" fmla="val 0"/>
                <a:gd name="adj2" fmla="val 25610"/>
                <a:gd name="adj3" fmla="val 28448"/>
              </a:avLst>
            </a:prstGeom>
            <a:solidFill>
              <a:srgbClr val="B25DA4"/>
            </a:solidFill>
            <a:ln>
              <a:solidFill>
                <a:srgbClr val="B25DA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dirty="0">
                <a:solidFill>
                  <a:schemeClr val="tx1"/>
                </a:solidFill>
              </a:endParaRP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67A93170-84B0-A9EC-13CB-1348E766E1CA}"/>
                </a:ext>
              </a:extLst>
            </p:cNvPr>
            <p:cNvSpPr/>
            <p:nvPr/>
          </p:nvSpPr>
          <p:spPr>
            <a:xfrm>
              <a:off x="6096000" y="3181350"/>
              <a:ext cx="466725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AF90B575-87D5-A83B-49EF-91BE51DE6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0142" y="236468"/>
            <a:ext cx="1572146" cy="222861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CEFDE80-1D00-7AD5-0983-C0471DDC699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2740" b="18033"/>
          <a:stretch/>
        </p:blipFill>
        <p:spPr>
          <a:xfrm>
            <a:off x="0" y="0"/>
            <a:ext cx="8200417" cy="562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69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5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75012548-FDC9-D36F-6553-595DEFAB76BE}"/>
              </a:ext>
            </a:extLst>
          </p:cNvPr>
          <p:cNvSpPr/>
          <p:nvPr/>
        </p:nvSpPr>
        <p:spPr>
          <a:xfrm>
            <a:off x="80254" y="92413"/>
            <a:ext cx="12031493" cy="66731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86FBDFB-F40E-52D1-DB7C-2D0361D609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7"/>
          <a:stretch/>
        </p:blipFill>
        <p:spPr>
          <a:xfrm>
            <a:off x="12802198" y="2747793"/>
            <a:ext cx="2043792" cy="2875512"/>
          </a:xfrm>
          <a:prstGeom prst="rect">
            <a:avLst/>
          </a:prstGeom>
        </p:spPr>
      </p:pic>
      <p:pic>
        <p:nvPicPr>
          <p:cNvPr id="17" name="Grafik 16" descr="Müll-verboten-Zeichen mit einfarbiger Füllung">
            <a:extLst>
              <a:ext uri="{FF2B5EF4-FFF2-40B4-BE49-F238E27FC236}">
                <a16:creationId xmlns:a16="http://schemas.microsoft.com/office/drawing/2014/main" id="{0A081F5F-4605-926D-4141-7F7967CED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83140" y="5706894"/>
            <a:ext cx="1151106" cy="115110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F90B575-87D5-A83B-49EF-91BE51DE6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9266" y="1119074"/>
            <a:ext cx="3406350" cy="4828714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1052BD5-66CF-2B35-1797-DDA7443098BF}"/>
              </a:ext>
            </a:extLst>
          </p:cNvPr>
          <p:cNvGrpSpPr/>
          <p:nvPr/>
        </p:nvGrpSpPr>
        <p:grpSpPr>
          <a:xfrm rot="19832918">
            <a:off x="6807058" y="5464218"/>
            <a:ext cx="1967629" cy="1001265"/>
            <a:chOff x="6021292" y="3181350"/>
            <a:chExt cx="2625075" cy="1421928"/>
          </a:xfrm>
        </p:grpSpPr>
        <p:sp>
          <p:nvSpPr>
            <p:cNvPr id="12" name="Pfeil: nach oben gekrümmt 11">
              <a:extLst>
                <a:ext uri="{FF2B5EF4-FFF2-40B4-BE49-F238E27FC236}">
                  <a16:creationId xmlns:a16="http://schemas.microsoft.com/office/drawing/2014/main" id="{5807FE0C-97FF-EE8A-70FD-55C11AA45825}"/>
                </a:ext>
              </a:extLst>
            </p:cNvPr>
            <p:cNvSpPr/>
            <p:nvPr/>
          </p:nvSpPr>
          <p:spPr>
            <a:xfrm rot="1513600">
              <a:off x="6021292" y="3774603"/>
              <a:ext cx="2625075" cy="828675"/>
            </a:xfrm>
            <a:prstGeom prst="curvedUpArrow">
              <a:avLst>
                <a:gd name="adj1" fmla="val 0"/>
                <a:gd name="adj2" fmla="val 25610"/>
                <a:gd name="adj3" fmla="val 28448"/>
              </a:avLst>
            </a:prstGeom>
            <a:solidFill>
              <a:srgbClr val="B25DA4"/>
            </a:solidFill>
            <a:ln>
              <a:solidFill>
                <a:srgbClr val="B25DA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dirty="0">
                <a:solidFill>
                  <a:schemeClr val="tx1"/>
                </a:solidFill>
              </a:endParaRP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67A93170-84B0-A9EC-13CB-1348E766E1CA}"/>
                </a:ext>
              </a:extLst>
            </p:cNvPr>
            <p:cNvSpPr/>
            <p:nvPr/>
          </p:nvSpPr>
          <p:spPr>
            <a:xfrm>
              <a:off x="6096000" y="3181350"/>
              <a:ext cx="466725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C821CB55-F659-1D8D-9820-D28CC35CC66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2740" b="5072"/>
          <a:stretch/>
        </p:blipFill>
        <p:spPr>
          <a:xfrm>
            <a:off x="0" y="0"/>
            <a:ext cx="8200417" cy="65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71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5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75012548-FDC9-D36F-6553-595DEFAB76BE}"/>
              </a:ext>
            </a:extLst>
          </p:cNvPr>
          <p:cNvSpPr/>
          <p:nvPr/>
        </p:nvSpPr>
        <p:spPr>
          <a:xfrm>
            <a:off x="80254" y="92413"/>
            <a:ext cx="12031493" cy="66731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BF6EF99-43BE-963E-481A-71947532D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Grafik 16" descr="Müll-verboten-Zeichen mit einfarbiger Füllung">
            <a:extLst>
              <a:ext uri="{FF2B5EF4-FFF2-40B4-BE49-F238E27FC236}">
                <a16:creationId xmlns:a16="http://schemas.microsoft.com/office/drawing/2014/main" id="{0A081F5F-4605-926D-4141-7F7967CED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83140" y="5706894"/>
            <a:ext cx="1151106" cy="1151106"/>
          </a:xfrm>
          <a:prstGeom prst="rect">
            <a:avLst/>
          </a:prstGeom>
        </p:spPr>
      </p:pic>
      <p:sp>
        <p:nvSpPr>
          <p:cNvPr id="8" name="Interaktive Schaltfläche: Informationen abrufe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912D360-6FD9-5C7D-6506-8AEEE4494448}"/>
              </a:ext>
            </a:extLst>
          </p:cNvPr>
          <p:cNvSpPr/>
          <p:nvPr/>
        </p:nvSpPr>
        <p:spPr>
          <a:xfrm>
            <a:off x="3488872" y="2362199"/>
            <a:ext cx="359228" cy="293914"/>
          </a:xfrm>
          <a:prstGeom prst="actionButtonInformation">
            <a:avLst/>
          </a:prstGeom>
          <a:solidFill>
            <a:schemeClr val="bg1"/>
          </a:solidFill>
          <a:ln>
            <a:solidFill>
              <a:srgbClr val="B25D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184592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5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75012548-FDC9-D36F-6553-595DEFAB76BE}"/>
              </a:ext>
            </a:extLst>
          </p:cNvPr>
          <p:cNvSpPr/>
          <p:nvPr/>
        </p:nvSpPr>
        <p:spPr>
          <a:xfrm>
            <a:off x="80254" y="92413"/>
            <a:ext cx="12031493" cy="66731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17" name="Grafik 16" descr="Müll-verboten-Zeichen mit einfarbiger Füllung">
            <a:extLst>
              <a:ext uri="{FF2B5EF4-FFF2-40B4-BE49-F238E27FC236}">
                <a16:creationId xmlns:a16="http://schemas.microsoft.com/office/drawing/2014/main" id="{0A081F5F-4605-926D-4141-7F7967CED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83140" y="5706894"/>
            <a:ext cx="1151106" cy="115110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A37E4C6-1CBA-87EF-0139-8B6EEE06C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Interaktive Schaltfläche: Informationen abrufe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912D360-6FD9-5C7D-6506-8AEEE4494448}"/>
              </a:ext>
            </a:extLst>
          </p:cNvPr>
          <p:cNvSpPr/>
          <p:nvPr/>
        </p:nvSpPr>
        <p:spPr>
          <a:xfrm>
            <a:off x="3488872" y="2362199"/>
            <a:ext cx="359228" cy="293914"/>
          </a:xfrm>
          <a:prstGeom prst="actionButtonInformation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415949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Breitbild</PresentationFormat>
  <Paragraphs>2</Paragraphs>
  <Slides>29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5" baseType="lpstr">
      <vt:lpstr>Acumin Pro</vt:lpstr>
      <vt:lpstr>Arial</vt:lpstr>
      <vt:lpstr>Calibri</vt:lpstr>
      <vt:lpstr>Calibri Light</vt:lpstr>
      <vt:lpstr>Random Grotesque Standard Bold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Elvers, Nadine</dc:creator>
  <cp:lastModifiedBy>Elvers, Nadine</cp:lastModifiedBy>
  <cp:revision>13</cp:revision>
  <dcterms:created xsi:type="dcterms:W3CDTF">2023-07-28T08:49:24Z</dcterms:created>
  <dcterms:modified xsi:type="dcterms:W3CDTF">2023-10-10T09:27:38Z</dcterms:modified>
</cp:coreProperties>
</file>